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 r:id="rId5"/>
    <p:sldId id="349" r:id="rId6"/>
    <p:sldId id="262" r:id="rId7"/>
    <p:sldId id="263" r:id="rId8"/>
    <p:sldId id="267" r:id="rId9"/>
    <p:sldId id="265" r:id="rId10"/>
    <p:sldId id="264" r:id="rId11"/>
    <p:sldId id="266" r:id="rId12"/>
    <p:sldId id="351" r:id="rId13"/>
    <p:sldId id="352" r:id="rId14"/>
    <p:sldId id="353" r:id="rId15"/>
    <p:sldId id="354" r:id="rId16"/>
    <p:sldId id="355" r:id="rId17"/>
    <p:sldId id="356" r:id="rId18"/>
    <p:sldId id="357" r:id="rId19"/>
    <p:sldId id="358" r:id="rId20"/>
    <p:sldId id="332" r:id="rId21"/>
    <p:sldId id="350" r:id="rId22"/>
    <p:sldId id="325" r:id="rId23"/>
    <p:sldId id="346" r:id="rId24"/>
    <p:sldId id="347" r:id="rId25"/>
    <p:sldId id="348" r:id="rId26"/>
    <p:sldId id="334" r:id="rId27"/>
    <p:sldId id="345" r:id="rId28"/>
    <p:sldId id="359" r:id="rId29"/>
    <p:sldId id="360" r:id="rId30"/>
    <p:sldId id="324" r:id="rId31"/>
  </p:sldIdLst>
  <p:sldSz cx="9144000" cy="5143500" type="screen16x9"/>
  <p:notesSz cx="6858000" cy="9144000"/>
  <p:defaultText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40" userDrawn="1">
          <p15:clr>
            <a:srgbClr val="A4A3A4"/>
          </p15:clr>
        </p15:guide>
        <p15:guide id="5" orient="horz" pos="2928" userDrawn="1">
          <p15:clr>
            <a:srgbClr val="A4A3A4"/>
          </p15:clr>
        </p15:guide>
        <p15:guide id="6"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BA49AD-2BA9-3401-3FE7-BC197424D755}" name="Paola Soto-Arenas" initials="PSA" userId="S::psotoarenas@ad.ua.ac.be::2b1f06fb-6ea5-4b70-add9-0c8ac99d73c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F426A"/>
    <a:srgbClr val="942A32"/>
    <a:srgbClr val="1F72B5"/>
    <a:srgbClr val="758EC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DBD28C-6E21-3E44-9643-B23416A94B8A}" v="192" dt="2022-09-26T09:46:36.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0" autoAdjust="0"/>
    <p:restoredTop sz="77209"/>
  </p:normalViewPr>
  <p:slideViewPr>
    <p:cSldViewPr snapToGrid="0" snapToObjects="1" showGuides="1">
      <p:cViewPr varScale="1">
        <p:scale>
          <a:sx n="154" d="100"/>
          <a:sy n="154" d="100"/>
        </p:scale>
        <p:origin x="296" y="184"/>
      </p:cViewPr>
      <p:guideLst>
        <p:guide orient="horz" pos="3140"/>
        <p:guide orient="horz" pos="2928"/>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164" d="100"/>
          <a:sy n="164" d="100"/>
        </p:scale>
        <p:origin x="2064" y="-2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a Soto Arenas" userId="395ae2ef-b005-4c34-a15d-6cda03dc0fb2" providerId="ADAL" clId="{6BDBD28C-6E21-3E44-9643-B23416A94B8A}"/>
    <pc:docChg chg="undo custSel addSld delSld modSld">
      <pc:chgData name="Paola Soto Arenas" userId="395ae2ef-b005-4c34-a15d-6cda03dc0fb2" providerId="ADAL" clId="{6BDBD28C-6E21-3E44-9643-B23416A94B8A}" dt="2022-09-26T09:46:36.801" v="2810"/>
      <pc:docMkLst>
        <pc:docMk/>
      </pc:docMkLst>
      <pc:sldChg chg="modSp mod">
        <pc:chgData name="Paola Soto Arenas" userId="395ae2ef-b005-4c34-a15d-6cda03dc0fb2" providerId="ADAL" clId="{6BDBD28C-6E21-3E44-9643-B23416A94B8A}" dt="2022-09-23T12:23:38.897" v="28" actId="1036"/>
        <pc:sldMkLst>
          <pc:docMk/>
          <pc:sldMk cId="3938779803" sldId="256"/>
        </pc:sldMkLst>
        <pc:spChg chg="mod">
          <ac:chgData name="Paola Soto Arenas" userId="395ae2ef-b005-4c34-a15d-6cda03dc0fb2" providerId="ADAL" clId="{6BDBD28C-6E21-3E44-9643-B23416A94B8A}" dt="2022-09-23T12:23:38.897" v="28" actId="1036"/>
          <ac:spMkLst>
            <pc:docMk/>
            <pc:sldMk cId="3938779803" sldId="256"/>
            <ac:spMk id="2" creationId="{00000000-0000-0000-0000-000000000000}"/>
          </ac:spMkLst>
        </pc:spChg>
        <pc:spChg chg="mod">
          <ac:chgData name="Paola Soto Arenas" userId="395ae2ef-b005-4c34-a15d-6cda03dc0fb2" providerId="ADAL" clId="{6BDBD28C-6E21-3E44-9643-B23416A94B8A}" dt="2022-09-23T12:23:33.651" v="16" actId="1036"/>
          <ac:spMkLst>
            <pc:docMk/>
            <pc:sldMk cId="3938779803" sldId="256"/>
            <ac:spMk id="3" creationId="{00000000-0000-0000-0000-000000000000}"/>
          </ac:spMkLst>
        </pc:spChg>
      </pc:sldChg>
      <pc:sldChg chg="modSp add mod">
        <pc:chgData name="Paola Soto Arenas" userId="395ae2ef-b005-4c34-a15d-6cda03dc0fb2" providerId="ADAL" clId="{6BDBD28C-6E21-3E44-9643-B23416A94B8A}" dt="2022-09-23T14:34:39.881" v="1388" actId="20577"/>
        <pc:sldMkLst>
          <pc:docMk/>
          <pc:sldMk cId="302786246" sldId="262"/>
        </pc:sldMkLst>
        <pc:spChg chg="mod">
          <ac:chgData name="Paola Soto Arenas" userId="395ae2ef-b005-4c34-a15d-6cda03dc0fb2" providerId="ADAL" clId="{6BDBD28C-6E21-3E44-9643-B23416A94B8A}" dt="2022-09-23T14:34:18.074" v="1382" actId="14100"/>
          <ac:spMkLst>
            <pc:docMk/>
            <pc:sldMk cId="302786246" sldId="262"/>
            <ac:spMk id="23" creationId="{FBB1DA35-E6AB-7242-88E0-20CF0707383B}"/>
          </ac:spMkLst>
        </pc:spChg>
        <pc:spChg chg="mod">
          <ac:chgData name="Paola Soto Arenas" userId="395ae2ef-b005-4c34-a15d-6cda03dc0fb2" providerId="ADAL" clId="{6BDBD28C-6E21-3E44-9643-B23416A94B8A}" dt="2022-09-23T14:34:39.881" v="1388" actId="20577"/>
          <ac:spMkLst>
            <pc:docMk/>
            <pc:sldMk cId="302786246" sldId="262"/>
            <ac:spMk id="30" creationId="{FCAAD072-F20E-C848-A024-EE077B626A1C}"/>
          </ac:spMkLst>
        </pc:spChg>
      </pc:sldChg>
      <pc:sldChg chg="modSp add mod">
        <pc:chgData name="Paola Soto Arenas" userId="395ae2ef-b005-4c34-a15d-6cda03dc0fb2" providerId="ADAL" clId="{6BDBD28C-6E21-3E44-9643-B23416A94B8A}" dt="2022-09-23T14:34:08.264" v="1381" actId="1076"/>
        <pc:sldMkLst>
          <pc:docMk/>
          <pc:sldMk cId="1178954306" sldId="263"/>
        </pc:sldMkLst>
        <pc:spChg chg="mod">
          <ac:chgData name="Paola Soto Arenas" userId="395ae2ef-b005-4c34-a15d-6cda03dc0fb2" providerId="ADAL" clId="{6BDBD28C-6E21-3E44-9643-B23416A94B8A}" dt="2022-09-23T14:34:08.264" v="1381" actId="1076"/>
          <ac:spMkLst>
            <pc:docMk/>
            <pc:sldMk cId="1178954306" sldId="263"/>
            <ac:spMk id="26" creationId="{D9120700-B6ED-E143-8E98-252841AEC580}"/>
          </ac:spMkLst>
        </pc:spChg>
      </pc:sldChg>
      <pc:sldChg chg="add">
        <pc:chgData name="Paola Soto Arenas" userId="395ae2ef-b005-4c34-a15d-6cda03dc0fb2" providerId="ADAL" clId="{6BDBD28C-6E21-3E44-9643-B23416A94B8A}" dt="2022-09-23T14:32:30.237" v="1378"/>
        <pc:sldMkLst>
          <pc:docMk/>
          <pc:sldMk cId="3427337875" sldId="264"/>
        </pc:sldMkLst>
      </pc:sldChg>
      <pc:sldChg chg="add">
        <pc:chgData name="Paola Soto Arenas" userId="395ae2ef-b005-4c34-a15d-6cda03dc0fb2" providerId="ADAL" clId="{6BDBD28C-6E21-3E44-9643-B23416A94B8A}" dt="2022-09-23T14:32:30.237" v="1378"/>
        <pc:sldMkLst>
          <pc:docMk/>
          <pc:sldMk cId="216655072" sldId="265"/>
        </pc:sldMkLst>
      </pc:sldChg>
      <pc:sldChg chg="add modNotesTx">
        <pc:chgData name="Paola Soto Arenas" userId="395ae2ef-b005-4c34-a15d-6cda03dc0fb2" providerId="ADAL" clId="{6BDBD28C-6E21-3E44-9643-B23416A94B8A}" dt="2022-09-23T14:33:02.417" v="1380"/>
        <pc:sldMkLst>
          <pc:docMk/>
          <pc:sldMk cId="3259271584" sldId="266"/>
        </pc:sldMkLst>
      </pc:sldChg>
      <pc:sldChg chg="add">
        <pc:chgData name="Paola Soto Arenas" userId="395ae2ef-b005-4c34-a15d-6cda03dc0fb2" providerId="ADAL" clId="{6BDBD28C-6E21-3E44-9643-B23416A94B8A}" dt="2022-09-23T14:32:30.237" v="1378"/>
        <pc:sldMkLst>
          <pc:docMk/>
          <pc:sldMk cId="2590747077" sldId="267"/>
        </pc:sldMkLst>
      </pc:sldChg>
      <pc:sldChg chg="addSp modSp new mod">
        <pc:chgData name="Paola Soto Arenas" userId="395ae2ef-b005-4c34-a15d-6cda03dc0fb2" providerId="ADAL" clId="{6BDBD28C-6E21-3E44-9643-B23416A94B8A}" dt="2022-09-23T13:15:15.270" v="335" actId="1076"/>
        <pc:sldMkLst>
          <pc:docMk/>
          <pc:sldMk cId="859274801" sldId="325"/>
        </pc:sldMkLst>
        <pc:spChg chg="mod">
          <ac:chgData name="Paola Soto Arenas" userId="395ae2ef-b005-4c34-a15d-6cda03dc0fb2" providerId="ADAL" clId="{6BDBD28C-6E21-3E44-9643-B23416A94B8A}" dt="2022-09-23T12:27:43.988" v="53" actId="20577"/>
          <ac:spMkLst>
            <pc:docMk/>
            <pc:sldMk cId="859274801" sldId="325"/>
            <ac:spMk id="2" creationId="{DE7CCAE9-B6FD-129F-1F6D-FB7F075F3E28}"/>
          </ac:spMkLst>
        </pc:spChg>
        <pc:spChg chg="mod">
          <ac:chgData name="Paola Soto Arenas" userId="395ae2ef-b005-4c34-a15d-6cda03dc0fb2" providerId="ADAL" clId="{6BDBD28C-6E21-3E44-9643-B23416A94B8A}" dt="2022-09-23T13:09:18.173" v="230" actId="20577"/>
          <ac:spMkLst>
            <pc:docMk/>
            <pc:sldMk cId="859274801" sldId="325"/>
            <ac:spMk id="3" creationId="{50BF6286-6197-A5CC-A86D-811F2CDEB104}"/>
          </ac:spMkLst>
        </pc:spChg>
        <pc:spChg chg="mod">
          <ac:chgData name="Paola Soto Arenas" userId="395ae2ef-b005-4c34-a15d-6cda03dc0fb2" providerId="ADAL" clId="{6BDBD28C-6E21-3E44-9643-B23416A94B8A}" dt="2022-09-23T12:34:46.583" v="68" actId="1076"/>
          <ac:spMkLst>
            <pc:docMk/>
            <pc:sldMk cId="859274801" sldId="325"/>
            <ac:spMk id="5" creationId="{1DCF30CF-1914-B473-D338-CB47ACD5A5CB}"/>
          </ac:spMkLst>
        </pc:spChg>
        <pc:spChg chg="add mod">
          <ac:chgData name="Paola Soto Arenas" userId="395ae2ef-b005-4c34-a15d-6cda03dc0fb2" providerId="ADAL" clId="{6BDBD28C-6E21-3E44-9643-B23416A94B8A}" dt="2022-09-23T13:07:23.494" v="208" actId="1076"/>
          <ac:spMkLst>
            <pc:docMk/>
            <pc:sldMk cId="859274801" sldId="325"/>
            <ac:spMk id="6" creationId="{36251583-383A-690D-72AD-ABC11FA46418}"/>
          </ac:spMkLst>
        </pc:spChg>
        <pc:spChg chg="add mod">
          <ac:chgData name="Paola Soto Arenas" userId="395ae2ef-b005-4c34-a15d-6cda03dc0fb2" providerId="ADAL" clId="{6BDBD28C-6E21-3E44-9643-B23416A94B8A}" dt="2022-09-23T13:13:01.409" v="300" actId="1076"/>
          <ac:spMkLst>
            <pc:docMk/>
            <pc:sldMk cId="859274801" sldId="325"/>
            <ac:spMk id="9" creationId="{CC9E02CA-4DAF-9B9E-DE95-32A26C1C5CBD}"/>
          </ac:spMkLst>
        </pc:spChg>
        <pc:spChg chg="add mod">
          <ac:chgData name="Paola Soto Arenas" userId="395ae2ef-b005-4c34-a15d-6cda03dc0fb2" providerId="ADAL" clId="{6BDBD28C-6E21-3E44-9643-B23416A94B8A}" dt="2022-09-23T13:15:15.270" v="335" actId="1076"/>
          <ac:spMkLst>
            <pc:docMk/>
            <pc:sldMk cId="859274801" sldId="325"/>
            <ac:spMk id="10" creationId="{B18F7BA3-7861-F1B7-F21C-19F8BBFFA9AB}"/>
          </ac:spMkLst>
        </pc:spChg>
        <pc:picChg chg="add mod">
          <ac:chgData name="Paola Soto Arenas" userId="395ae2ef-b005-4c34-a15d-6cda03dc0fb2" providerId="ADAL" clId="{6BDBD28C-6E21-3E44-9643-B23416A94B8A}" dt="2022-09-23T13:07:35.552" v="209" actId="14100"/>
          <ac:picMkLst>
            <pc:docMk/>
            <pc:sldMk cId="859274801" sldId="325"/>
            <ac:picMk id="8" creationId="{613B97AA-5995-59A5-68D8-A9BBAE5C3FAA}"/>
          </ac:picMkLst>
        </pc:picChg>
        <pc:picChg chg="add mod">
          <ac:chgData name="Paola Soto Arenas" userId="395ae2ef-b005-4c34-a15d-6cda03dc0fb2" providerId="ADAL" clId="{6BDBD28C-6E21-3E44-9643-B23416A94B8A}" dt="2022-09-23T13:06:07.933" v="179" actId="1076"/>
          <ac:picMkLst>
            <pc:docMk/>
            <pc:sldMk cId="859274801" sldId="325"/>
            <ac:picMk id="10242" creationId="{84A7D1CD-9345-2108-84BB-A534B3E27429}"/>
          </ac:picMkLst>
        </pc:picChg>
      </pc:sldChg>
      <pc:sldChg chg="modSp del mod">
        <pc:chgData name="Paola Soto Arenas" userId="395ae2ef-b005-4c34-a15d-6cda03dc0fb2" providerId="ADAL" clId="{6BDBD28C-6E21-3E44-9643-B23416A94B8A}" dt="2022-09-23T12:27:33.744" v="36" actId="2696"/>
        <pc:sldMkLst>
          <pc:docMk/>
          <pc:sldMk cId="2311721808" sldId="325"/>
        </pc:sldMkLst>
        <pc:spChg chg="mod">
          <ac:chgData name="Paola Soto Arenas" userId="395ae2ef-b005-4c34-a15d-6cda03dc0fb2" providerId="ADAL" clId="{6BDBD28C-6E21-3E44-9643-B23416A94B8A}" dt="2022-09-23T12:26:11.177" v="35" actId="20577"/>
          <ac:spMkLst>
            <pc:docMk/>
            <pc:sldMk cId="2311721808" sldId="325"/>
            <ac:spMk id="2" creationId="{17D0E8D7-97E7-2B78-688C-A274B7D0A508}"/>
          </ac:spMkLst>
        </pc:spChg>
      </pc:sldChg>
      <pc:sldChg chg="del">
        <pc:chgData name="Paola Soto Arenas" userId="395ae2ef-b005-4c34-a15d-6cda03dc0fb2" providerId="ADAL" clId="{6BDBD28C-6E21-3E44-9643-B23416A94B8A}" dt="2022-09-23T12:27:34.158" v="37" actId="2696"/>
        <pc:sldMkLst>
          <pc:docMk/>
          <pc:sldMk cId="4165683360" sldId="326"/>
        </pc:sldMkLst>
      </pc:sldChg>
      <pc:sldChg chg="del">
        <pc:chgData name="Paola Soto Arenas" userId="395ae2ef-b005-4c34-a15d-6cda03dc0fb2" providerId="ADAL" clId="{6BDBD28C-6E21-3E44-9643-B23416A94B8A}" dt="2022-09-23T12:27:34.372" v="38" actId="2696"/>
        <pc:sldMkLst>
          <pc:docMk/>
          <pc:sldMk cId="1350784347" sldId="327"/>
        </pc:sldMkLst>
      </pc:sldChg>
      <pc:sldChg chg="del">
        <pc:chgData name="Paola Soto Arenas" userId="395ae2ef-b005-4c34-a15d-6cda03dc0fb2" providerId="ADAL" clId="{6BDBD28C-6E21-3E44-9643-B23416A94B8A}" dt="2022-09-23T12:27:34.897" v="40" actId="2696"/>
        <pc:sldMkLst>
          <pc:docMk/>
          <pc:sldMk cId="3079132174" sldId="328"/>
        </pc:sldMkLst>
      </pc:sldChg>
      <pc:sldChg chg="del">
        <pc:chgData name="Paola Soto Arenas" userId="395ae2ef-b005-4c34-a15d-6cda03dc0fb2" providerId="ADAL" clId="{6BDBD28C-6E21-3E44-9643-B23416A94B8A}" dt="2022-09-23T12:27:34.647" v="39" actId="2696"/>
        <pc:sldMkLst>
          <pc:docMk/>
          <pc:sldMk cId="4186965571" sldId="329"/>
        </pc:sldMkLst>
      </pc:sldChg>
      <pc:sldChg chg="del">
        <pc:chgData name="Paola Soto Arenas" userId="395ae2ef-b005-4c34-a15d-6cda03dc0fb2" providerId="ADAL" clId="{6BDBD28C-6E21-3E44-9643-B23416A94B8A}" dt="2022-09-23T12:27:34.966" v="41" actId="2696"/>
        <pc:sldMkLst>
          <pc:docMk/>
          <pc:sldMk cId="2387912114" sldId="330"/>
        </pc:sldMkLst>
      </pc:sldChg>
      <pc:sldChg chg="del">
        <pc:chgData name="Paola Soto Arenas" userId="395ae2ef-b005-4c34-a15d-6cda03dc0fb2" providerId="ADAL" clId="{6BDBD28C-6E21-3E44-9643-B23416A94B8A}" dt="2022-09-23T12:27:35.413" v="42" actId="2696"/>
        <pc:sldMkLst>
          <pc:docMk/>
          <pc:sldMk cId="3410676196" sldId="331"/>
        </pc:sldMkLst>
      </pc:sldChg>
      <pc:sldChg chg="del">
        <pc:chgData name="Paola Soto Arenas" userId="395ae2ef-b005-4c34-a15d-6cda03dc0fb2" providerId="ADAL" clId="{6BDBD28C-6E21-3E44-9643-B23416A94B8A}" dt="2022-09-23T12:27:36.454" v="43" actId="2696"/>
        <pc:sldMkLst>
          <pc:docMk/>
          <pc:sldMk cId="3046345748" sldId="332"/>
        </pc:sldMkLst>
      </pc:sldChg>
      <pc:sldChg chg="add">
        <pc:chgData name="Paola Soto Arenas" userId="395ae2ef-b005-4c34-a15d-6cda03dc0fb2" providerId="ADAL" clId="{6BDBD28C-6E21-3E44-9643-B23416A94B8A}" dt="2022-09-23T13:10:33.691" v="231"/>
        <pc:sldMkLst>
          <pc:docMk/>
          <pc:sldMk cId="3885820416" sldId="334"/>
        </pc:sldMkLst>
      </pc:sldChg>
      <pc:sldChg chg="add">
        <pc:chgData name="Paola Soto Arenas" userId="395ae2ef-b005-4c34-a15d-6cda03dc0fb2" providerId="ADAL" clId="{6BDBD28C-6E21-3E44-9643-B23416A94B8A}" dt="2022-09-23T13:10:33.691" v="231"/>
        <pc:sldMkLst>
          <pc:docMk/>
          <pc:sldMk cId="3085229890" sldId="345"/>
        </pc:sldMkLst>
      </pc:sldChg>
      <pc:sldChg chg="addSp delSp modSp new mod">
        <pc:chgData name="Paola Soto Arenas" userId="395ae2ef-b005-4c34-a15d-6cda03dc0fb2" providerId="ADAL" clId="{6BDBD28C-6E21-3E44-9643-B23416A94B8A}" dt="2022-09-23T13:42:37.115" v="1103" actId="20577"/>
        <pc:sldMkLst>
          <pc:docMk/>
          <pc:sldMk cId="1219965834" sldId="346"/>
        </pc:sldMkLst>
        <pc:spChg chg="mod">
          <ac:chgData name="Paola Soto Arenas" userId="395ae2ef-b005-4c34-a15d-6cda03dc0fb2" providerId="ADAL" clId="{6BDBD28C-6E21-3E44-9643-B23416A94B8A}" dt="2022-09-23T13:16:51.789" v="345" actId="20577"/>
          <ac:spMkLst>
            <pc:docMk/>
            <pc:sldMk cId="1219965834" sldId="346"/>
            <ac:spMk id="2" creationId="{3F2A782F-BA76-EE40-F628-26C93CFFC02B}"/>
          </ac:spMkLst>
        </pc:spChg>
        <pc:spChg chg="del">
          <ac:chgData name="Paola Soto Arenas" userId="395ae2ef-b005-4c34-a15d-6cda03dc0fb2" providerId="ADAL" clId="{6BDBD28C-6E21-3E44-9643-B23416A94B8A}" dt="2022-09-23T13:18:02.372" v="354" actId="931"/>
          <ac:spMkLst>
            <pc:docMk/>
            <pc:sldMk cId="1219965834" sldId="346"/>
            <ac:spMk id="3" creationId="{7C67C237-63C4-4AD5-284E-544E046806E4}"/>
          </ac:spMkLst>
        </pc:spChg>
        <pc:spChg chg="mod">
          <ac:chgData name="Paola Soto Arenas" userId="395ae2ef-b005-4c34-a15d-6cda03dc0fb2" providerId="ADAL" clId="{6BDBD28C-6E21-3E44-9643-B23416A94B8A}" dt="2022-09-23T13:16:57.053" v="353" actId="20577"/>
          <ac:spMkLst>
            <pc:docMk/>
            <pc:sldMk cId="1219965834" sldId="346"/>
            <ac:spMk id="5" creationId="{101B6E98-1AB8-492F-182C-8FB07FAA753E}"/>
          </ac:spMkLst>
        </pc:spChg>
        <pc:spChg chg="add mod">
          <ac:chgData name="Paola Soto Arenas" userId="395ae2ef-b005-4c34-a15d-6cda03dc0fb2" providerId="ADAL" clId="{6BDBD28C-6E21-3E44-9643-B23416A94B8A}" dt="2022-09-23T13:20:08.608" v="373" actId="1076"/>
          <ac:spMkLst>
            <pc:docMk/>
            <pc:sldMk cId="1219965834" sldId="346"/>
            <ac:spMk id="8" creationId="{A833532D-EA67-01BD-D9F1-F33DCD62F0D6}"/>
          </ac:spMkLst>
        </pc:spChg>
        <pc:spChg chg="add mod">
          <ac:chgData name="Paola Soto Arenas" userId="395ae2ef-b005-4c34-a15d-6cda03dc0fb2" providerId="ADAL" clId="{6BDBD28C-6E21-3E44-9643-B23416A94B8A}" dt="2022-09-23T13:33:28.864" v="1027" actId="1037"/>
          <ac:spMkLst>
            <pc:docMk/>
            <pc:sldMk cId="1219965834" sldId="346"/>
            <ac:spMk id="10" creationId="{CF1FCE73-4535-C55E-7389-02DF3E644218}"/>
          </ac:spMkLst>
        </pc:spChg>
        <pc:spChg chg="add mod">
          <ac:chgData name="Paola Soto Arenas" userId="395ae2ef-b005-4c34-a15d-6cda03dc0fb2" providerId="ADAL" clId="{6BDBD28C-6E21-3E44-9643-B23416A94B8A}" dt="2022-09-23T13:33:28.864" v="1027" actId="1037"/>
          <ac:spMkLst>
            <pc:docMk/>
            <pc:sldMk cId="1219965834" sldId="346"/>
            <ac:spMk id="15" creationId="{A6480F70-392C-5E4D-AE86-3EE358415F7E}"/>
          </ac:spMkLst>
        </pc:spChg>
        <pc:spChg chg="add mod">
          <ac:chgData name="Paola Soto Arenas" userId="395ae2ef-b005-4c34-a15d-6cda03dc0fb2" providerId="ADAL" clId="{6BDBD28C-6E21-3E44-9643-B23416A94B8A}" dt="2022-09-23T13:33:28.864" v="1027" actId="1037"/>
          <ac:spMkLst>
            <pc:docMk/>
            <pc:sldMk cId="1219965834" sldId="346"/>
            <ac:spMk id="16" creationId="{AF6DA3A6-5668-CFE9-4416-67F19F5FE67E}"/>
          </ac:spMkLst>
        </pc:spChg>
        <pc:spChg chg="add mod">
          <ac:chgData name="Paola Soto Arenas" userId="395ae2ef-b005-4c34-a15d-6cda03dc0fb2" providerId="ADAL" clId="{6BDBD28C-6E21-3E44-9643-B23416A94B8A}" dt="2022-09-23T13:42:28.025" v="1102" actId="404"/>
          <ac:spMkLst>
            <pc:docMk/>
            <pc:sldMk cId="1219965834" sldId="346"/>
            <ac:spMk id="17" creationId="{2F13804A-82E7-1FDA-25BF-07A4A5DEEBEC}"/>
          </ac:spMkLst>
        </pc:spChg>
        <pc:spChg chg="add mod">
          <ac:chgData name="Paola Soto Arenas" userId="395ae2ef-b005-4c34-a15d-6cda03dc0fb2" providerId="ADAL" clId="{6BDBD28C-6E21-3E44-9643-B23416A94B8A}" dt="2022-09-23T13:33:28.864" v="1027" actId="1037"/>
          <ac:spMkLst>
            <pc:docMk/>
            <pc:sldMk cId="1219965834" sldId="346"/>
            <ac:spMk id="18" creationId="{05F8FE40-5927-DFE0-DF45-848B21870FE6}"/>
          </ac:spMkLst>
        </pc:spChg>
        <pc:spChg chg="add mod">
          <ac:chgData name="Paola Soto Arenas" userId="395ae2ef-b005-4c34-a15d-6cda03dc0fb2" providerId="ADAL" clId="{6BDBD28C-6E21-3E44-9643-B23416A94B8A}" dt="2022-09-23T13:33:28.864" v="1027" actId="1037"/>
          <ac:spMkLst>
            <pc:docMk/>
            <pc:sldMk cId="1219965834" sldId="346"/>
            <ac:spMk id="19" creationId="{BCC4BC0C-0715-47A4-7301-9566F4625D56}"/>
          </ac:spMkLst>
        </pc:spChg>
        <pc:spChg chg="add mod">
          <ac:chgData name="Paola Soto Arenas" userId="395ae2ef-b005-4c34-a15d-6cda03dc0fb2" providerId="ADAL" clId="{6BDBD28C-6E21-3E44-9643-B23416A94B8A}" dt="2022-09-23T13:33:36.117" v="1028" actId="1076"/>
          <ac:spMkLst>
            <pc:docMk/>
            <pc:sldMk cId="1219965834" sldId="346"/>
            <ac:spMk id="20" creationId="{39876E2F-AF4A-A267-27CD-928B9D85FB81}"/>
          </ac:spMkLst>
        </pc:spChg>
        <pc:spChg chg="add mod">
          <ac:chgData name="Paola Soto Arenas" userId="395ae2ef-b005-4c34-a15d-6cda03dc0fb2" providerId="ADAL" clId="{6BDBD28C-6E21-3E44-9643-B23416A94B8A}" dt="2022-09-23T13:42:37.115" v="1103" actId="20577"/>
          <ac:spMkLst>
            <pc:docMk/>
            <pc:sldMk cId="1219965834" sldId="346"/>
            <ac:spMk id="21" creationId="{D92AE544-0DA6-659C-9C3E-C8DA9A3D5984}"/>
          </ac:spMkLst>
        </pc:spChg>
        <pc:picChg chg="add del mod">
          <ac:chgData name="Paola Soto Arenas" userId="395ae2ef-b005-4c34-a15d-6cda03dc0fb2" providerId="ADAL" clId="{6BDBD28C-6E21-3E44-9643-B23416A94B8A}" dt="2022-09-23T13:20:12.413" v="374" actId="478"/>
          <ac:picMkLst>
            <pc:docMk/>
            <pc:sldMk cId="1219965834" sldId="346"/>
            <ac:picMk id="7" creationId="{F9E3B79E-61DE-98EF-E59F-E2CBBBF105AF}"/>
          </ac:picMkLst>
        </pc:picChg>
        <pc:picChg chg="add del mod">
          <ac:chgData name="Paola Soto Arenas" userId="395ae2ef-b005-4c34-a15d-6cda03dc0fb2" providerId="ADAL" clId="{6BDBD28C-6E21-3E44-9643-B23416A94B8A}" dt="2022-09-23T13:24:03.010" v="780" actId="478"/>
          <ac:picMkLst>
            <pc:docMk/>
            <pc:sldMk cId="1219965834" sldId="346"/>
            <ac:picMk id="12" creationId="{DEEB4D7D-23FC-4560-D6A4-1D180C26B13F}"/>
          </ac:picMkLst>
        </pc:picChg>
        <pc:picChg chg="add mod">
          <ac:chgData name="Paola Soto Arenas" userId="395ae2ef-b005-4c34-a15d-6cda03dc0fb2" providerId="ADAL" clId="{6BDBD28C-6E21-3E44-9643-B23416A94B8A}" dt="2022-09-23T13:33:28.864" v="1027" actId="1037"/>
          <ac:picMkLst>
            <pc:docMk/>
            <pc:sldMk cId="1219965834" sldId="346"/>
            <ac:picMk id="14" creationId="{8EF1C411-C2D0-9D32-8B65-B2BC3AC321EC}"/>
          </ac:picMkLst>
        </pc:picChg>
      </pc:sldChg>
      <pc:sldChg chg="addSp delSp modSp new mod">
        <pc:chgData name="Paola Soto Arenas" userId="395ae2ef-b005-4c34-a15d-6cda03dc0fb2" providerId="ADAL" clId="{6BDBD28C-6E21-3E44-9643-B23416A94B8A}" dt="2022-09-23T13:39:09.270" v="1090" actId="14100"/>
        <pc:sldMkLst>
          <pc:docMk/>
          <pc:sldMk cId="1015068953" sldId="347"/>
        </pc:sldMkLst>
        <pc:spChg chg="mod">
          <ac:chgData name="Paola Soto Arenas" userId="395ae2ef-b005-4c34-a15d-6cda03dc0fb2" providerId="ADAL" clId="{6BDBD28C-6E21-3E44-9643-B23416A94B8A}" dt="2022-09-23T13:38:15.714" v="1054" actId="20577"/>
          <ac:spMkLst>
            <pc:docMk/>
            <pc:sldMk cId="1015068953" sldId="347"/>
            <ac:spMk id="2" creationId="{5E015F33-8519-E522-FC1E-CD9DFAA0B747}"/>
          </ac:spMkLst>
        </pc:spChg>
        <pc:spChg chg="del">
          <ac:chgData name="Paola Soto Arenas" userId="395ae2ef-b005-4c34-a15d-6cda03dc0fb2" providerId="ADAL" clId="{6BDBD28C-6E21-3E44-9643-B23416A94B8A}" dt="2022-09-23T13:38:33.169" v="1083" actId="478"/>
          <ac:spMkLst>
            <pc:docMk/>
            <pc:sldMk cId="1015068953" sldId="347"/>
            <ac:spMk id="3" creationId="{B7C7DDB7-E05B-1FF7-60ED-8B3846F9B97B}"/>
          </ac:spMkLst>
        </pc:spChg>
        <pc:spChg chg="mod">
          <ac:chgData name="Paola Soto Arenas" userId="395ae2ef-b005-4c34-a15d-6cda03dc0fb2" providerId="ADAL" clId="{6BDBD28C-6E21-3E44-9643-B23416A94B8A}" dt="2022-09-23T13:38:28.474" v="1082" actId="20577"/>
          <ac:spMkLst>
            <pc:docMk/>
            <pc:sldMk cId="1015068953" sldId="347"/>
            <ac:spMk id="5" creationId="{C60A8C61-3479-E897-A3C0-682051F95DF2}"/>
          </ac:spMkLst>
        </pc:spChg>
        <pc:picChg chg="add mod">
          <ac:chgData name="Paola Soto Arenas" userId="395ae2ef-b005-4c34-a15d-6cda03dc0fb2" providerId="ADAL" clId="{6BDBD28C-6E21-3E44-9643-B23416A94B8A}" dt="2022-09-23T13:39:09.270" v="1090" actId="14100"/>
          <ac:picMkLst>
            <pc:docMk/>
            <pc:sldMk cId="1015068953" sldId="347"/>
            <ac:picMk id="7" creationId="{7B38AA7D-AA09-E0E8-1D4C-2E3832AEE661}"/>
          </ac:picMkLst>
        </pc:picChg>
      </pc:sldChg>
      <pc:sldChg chg="addSp delSp modSp add mod">
        <pc:chgData name="Paola Soto Arenas" userId="395ae2ef-b005-4c34-a15d-6cda03dc0fb2" providerId="ADAL" clId="{6BDBD28C-6E21-3E44-9643-B23416A94B8A}" dt="2022-09-23T14:07:34.404" v="1307" actId="207"/>
        <pc:sldMkLst>
          <pc:docMk/>
          <pc:sldMk cId="4019185213" sldId="348"/>
        </pc:sldMkLst>
        <pc:spChg chg="mod">
          <ac:chgData name="Paola Soto Arenas" userId="395ae2ef-b005-4c34-a15d-6cda03dc0fb2" providerId="ADAL" clId="{6BDBD28C-6E21-3E44-9643-B23416A94B8A}" dt="2022-09-23T13:42:49.343" v="1110" actId="20577"/>
          <ac:spMkLst>
            <pc:docMk/>
            <pc:sldMk cId="4019185213" sldId="348"/>
            <ac:spMk id="5" creationId="{C60A8C61-3479-E897-A3C0-682051F95DF2}"/>
          </ac:spMkLst>
        </pc:spChg>
        <pc:spChg chg="add mod">
          <ac:chgData name="Paola Soto Arenas" userId="395ae2ef-b005-4c34-a15d-6cda03dc0fb2" providerId="ADAL" clId="{6BDBD28C-6E21-3E44-9643-B23416A94B8A}" dt="2022-09-23T14:02:59.756" v="1243" actId="1035"/>
          <ac:spMkLst>
            <pc:docMk/>
            <pc:sldMk cId="4019185213" sldId="348"/>
            <ac:spMk id="10" creationId="{50F51BB0-0BA2-0D7C-7CBB-970EE488926C}"/>
          </ac:spMkLst>
        </pc:spChg>
        <pc:spChg chg="add mod">
          <ac:chgData name="Paola Soto Arenas" userId="395ae2ef-b005-4c34-a15d-6cda03dc0fb2" providerId="ADAL" clId="{6BDBD28C-6E21-3E44-9643-B23416A94B8A}" dt="2022-09-23T14:02:09.135" v="1236" actId="1037"/>
          <ac:spMkLst>
            <pc:docMk/>
            <pc:sldMk cId="4019185213" sldId="348"/>
            <ac:spMk id="11" creationId="{D5DEAC52-BA36-159A-951B-8104FE65EB86}"/>
          </ac:spMkLst>
        </pc:spChg>
        <pc:spChg chg="add mod">
          <ac:chgData name="Paola Soto Arenas" userId="395ae2ef-b005-4c34-a15d-6cda03dc0fb2" providerId="ADAL" clId="{6BDBD28C-6E21-3E44-9643-B23416A94B8A}" dt="2022-09-23T14:05:44.094" v="1275" actId="1038"/>
          <ac:spMkLst>
            <pc:docMk/>
            <pc:sldMk cId="4019185213" sldId="348"/>
            <ac:spMk id="12" creationId="{2F0FF087-630F-E98B-A898-4495160C620A}"/>
          </ac:spMkLst>
        </pc:spChg>
        <pc:spChg chg="add mod">
          <ac:chgData name="Paola Soto Arenas" userId="395ae2ef-b005-4c34-a15d-6cda03dc0fb2" providerId="ADAL" clId="{6BDBD28C-6E21-3E44-9643-B23416A94B8A}" dt="2022-09-23T14:03:40.845" v="1250" actId="1076"/>
          <ac:spMkLst>
            <pc:docMk/>
            <pc:sldMk cId="4019185213" sldId="348"/>
            <ac:spMk id="13" creationId="{98DBC142-D378-B4EB-B67C-BC6735EF2B4D}"/>
          </ac:spMkLst>
        </pc:spChg>
        <pc:spChg chg="add mod">
          <ac:chgData name="Paola Soto Arenas" userId="395ae2ef-b005-4c34-a15d-6cda03dc0fb2" providerId="ADAL" clId="{6BDBD28C-6E21-3E44-9643-B23416A94B8A}" dt="2022-09-23T14:02:50.671" v="1242" actId="14100"/>
          <ac:spMkLst>
            <pc:docMk/>
            <pc:sldMk cId="4019185213" sldId="348"/>
            <ac:spMk id="14" creationId="{ED904EFA-D337-0815-E57C-C2CFDA79DAAC}"/>
          </ac:spMkLst>
        </pc:spChg>
        <pc:spChg chg="add mod">
          <ac:chgData name="Paola Soto Arenas" userId="395ae2ef-b005-4c34-a15d-6cda03dc0fb2" providerId="ADAL" clId="{6BDBD28C-6E21-3E44-9643-B23416A94B8A}" dt="2022-09-23T14:03:11.339" v="1244" actId="1076"/>
          <ac:spMkLst>
            <pc:docMk/>
            <pc:sldMk cId="4019185213" sldId="348"/>
            <ac:spMk id="15" creationId="{F94D7C5F-9D06-DCBE-D1E3-9506D277E6F0}"/>
          </ac:spMkLst>
        </pc:spChg>
        <pc:spChg chg="add mod">
          <ac:chgData name="Paola Soto Arenas" userId="395ae2ef-b005-4c34-a15d-6cda03dc0fb2" providerId="ADAL" clId="{6BDBD28C-6E21-3E44-9643-B23416A94B8A}" dt="2022-09-23T14:04:24.426" v="1256" actId="208"/>
          <ac:spMkLst>
            <pc:docMk/>
            <pc:sldMk cId="4019185213" sldId="348"/>
            <ac:spMk id="18" creationId="{53E9232A-3F5C-01D8-4CF6-6AAC4F6ADC5F}"/>
          </ac:spMkLst>
        </pc:spChg>
        <pc:spChg chg="add mod">
          <ac:chgData name="Paola Soto Arenas" userId="395ae2ef-b005-4c34-a15d-6cda03dc0fb2" providerId="ADAL" clId="{6BDBD28C-6E21-3E44-9643-B23416A94B8A}" dt="2022-09-23T14:04:52.329" v="1267" actId="207"/>
          <ac:spMkLst>
            <pc:docMk/>
            <pc:sldMk cId="4019185213" sldId="348"/>
            <ac:spMk id="19" creationId="{BE0837C1-7394-531C-5C11-813A0D0FC568}"/>
          </ac:spMkLst>
        </pc:spChg>
        <pc:spChg chg="add mod">
          <ac:chgData name="Paola Soto Arenas" userId="395ae2ef-b005-4c34-a15d-6cda03dc0fb2" providerId="ADAL" clId="{6BDBD28C-6E21-3E44-9643-B23416A94B8A}" dt="2022-09-23T14:05:38.640" v="1274" actId="1038"/>
          <ac:spMkLst>
            <pc:docMk/>
            <pc:sldMk cId="4019185213" sldId="348"/>
            <ac:spMk id="20" creationId="{201EDAF6-4948-8E2D-50B3-EBB82ACF608A}"/>
          </ac:spMkLst>
        </pc:spChg>
        <pc:spChg chg="add mod">
          <ac:chgData name="Paola Soto Arenas" userId="395ae2ef-b005-4c34-a15d-6cda03dc0fb2" providerId="ADAL" clId="{6BDBD28C-6E21-3E44-9643-B23416A94B8A}" dt="2022-09-23T14:06:19.031" v="1294" actId="207"/>
          <ac:spMkLst>
            <pc:docMk/>
            <pc:sldMk cId="4019185213" sldId="348"/>
            <ac:spMk id="21" creationId="{5A7004DA-BF59-7F52-7D7B-A3909EBB918A}"/>
          </ac:spMkLst>
        </pc:spChg>
        <pc:spChg chg="add mod">
          <ac:chgData name="Paola Soto Arenas" userId="395ae2ef-b005-4c34-a15d-6cda03dc0fb2" providerId="ADAL" clId="{6BDBD28C-6E21-3E44-9643-B23416A94B8A}" dt="2022-09-23T14:07:09.609" v="1300" actId="208"/>
          <ac:spMkLst>
            <pc:docMk/>
            <pc:sldMk cId="4019185213" sldId="348"/>
            <ac:spMk id="22" creationId="{3245C013-BC39-AC99-EC4C-72ED30C8E075}"/>
          </ac:spMkLst>
        </pc:spChg>
        <pc:spChg chg="add mod">
          <ac:chgData name="Paola Soto Arenas" userId="395ae2ef-b005-4c34-a15d-6cda03dc0fb2" providerId="ADAL" clId="{6BDBD28C-6E21-3E44-9643-B23416A94B8A}" dt="2022-09-23T14:07:34.404" v="1307" actId="207"/>
          <ac:spMkLst>
            <pc:docMk/>
            <pc:sldMk cId="4019185213" sldId="348"/>
            <ac:spMk id="23" creationId="{E1F49424-05D7-7C57-2AF0-FD94FFE5AC28}"/>
          </ac:spMkLst>
        </pc:spChg>
        <pc:picChg chg="add del mod">
          <ac:chgData name="Paola Soto Arenas" userId="395ae2ef-b005-4c34-a15d-6cda03dc0fb2" providerId="ADAL" clId="{6BDBD28C-6E21-3E44-9643-B23416A94B8A}" dt="2022-09-23T13:45:59.871" v="1118" actId="478"/>
          <ac:picMkLst>
            <pc:docMk/>
            <pc:sldMk cId="4019185213" sldId="348"/>
            <ac:picMk id="6" creationId="{E1AFC19C-8304-21A3-F442-42F2A5E885CF}"/>
          </ac:picMkLst>
        </pc:picChg>
        <pc:picChg chg="del">
          <ac:chgData name="Paola Soto Arenas" userId="395ae2ef-b005-4c34-a15d-6cda03dc0fb2" providerId="ADAL" clId="{6BDBD28C-6E21-3E44-9643-B23416A94B8A}" dt="2022-09-23T13:42:54.557" v="1111" actId="478"/>
          <ac:picMkLst>
            <pc:docMk/>
            <pc:sldMk cId="4019185213" sldId="348"/>
            <ac:picMk id="7" creationId="{7B38AA7D-AA09-E0E8-1D4C-2E3832AEE661}"/>
          </ac:picMkLst>
        </pc:picChg>
        <pc:picChg chg="add del mod">
          <ac:chgData name="Paola Soto Arenas" userId="395ae2ef-b005-4c34-a15d-6cda03dc0fb2" providerId="ADAL" clId="{6BDBD28C-6E21-3E44-9643-B23416A94B8A}" dt="2022-09-23T14:00:46.230" v="1218" actId="478"/>
          <ac:picMkLst>
            <pc:docMk/>
            <pc:sldMk cId="4019185213" sldId="348"/>
            <ac:picMk id="9" creationId="{64E827BC-68EF-74B1-1C56-D50AB55A3BD3}"/>
          </ac:picMkLst>
        </pc:picChg>
        <pc:picChg chg="add mod">
          <ac:chgData name="Paola Soto Arenas" userId="395ae2ef-b005-4c34-a15d-6cda03dc0fb2" providerId="ADAL" clId="{6BDBD28C-6E21-3E44-9643-B23416A94B8A}" dt="2022-09-23T14:01:40.293" v="1225" actId="167"/>
          <ac:picMkLst>
            <pc:docMk/>
            <pc:sldMk cId="4019185213" sldId="348"/>
            <ac:picMk id="17" creationId="{91C1811E-4828-DE94-6281-08ED16D5C328}"/>
          </ac:picMkLst>
        </pc:picChg>
      </pc:sldChg>
      <pc:sldChg chg="addSp delSp modSp new mod modClrScheme chgLayout">
        <pc:chgData name="Paola Soto Arenas" userId="395ae2ef-b005-4c34-a15d-6cda03dc0fb2" providerId="ADAL" clId="{6BDBD28C-6E21-3E44-9643-B23416A94B8A}" dt="2022-09-23T14:16:30.788" v="1375" actId="20577"/>
        <pc:sldMkLst>
          <pc:docMk/>
          <pc:sldMk cId="507394556" sldId="349"/>
        </pc:sldMkLst>
        <pc:spChg chg="del mod ord">
          <ac:chgData name="Paola Soto Arenas" userId="395ae2ef-b005-4c34-a15d-6cda03dc0fb2" providerId="ADAL" clId="{6BDBD28C-6E21-3E44-9643-B23416A94B8A}" dt="2022-09-23T14:16:13.156" v="1334" actId="700"/>
          <ac:spMkLst>
            <pc:docMk/>
            <pc:sldMk cId="507394556" sldId="349"/>
            <ac:spMk id="2" creationId="{2404C0E3-FAD7-B4DA-0EE6-716F2A0F69D7}"/>
          </ac:spMkLst>
        </pc:spChg>
        <pc:spChg chg="del">
          <ac:chgData name="Paola Soto Arenas" userId="395ae2ef-b005-4c34-a15d-6cda03dc0fb2" providerId="ADAL" clId="{6BDBD28C-6E21-3E44-9643-B23416A94B8A}" dt="2022-09-23T14:16:13.156" v="1334" actId="700"/>
          <ac:spMkLst>
            <pc:docMk/>
            <pc:sldMk cId="507394556" sldId="349"/>
            <ac:spMk id="3" creationId="{9B9239A3-625A-9701-C2B8-EE1484E07D28}"/>
          </ac:spMkLst>
        </pc:spChg>
        <pc:spChg chg="mod ord">
          <ac:chgData name="Paola Soto Arenas" userId="395ae2ef-b005-4c34-a15d-6cda03dc0fb2" providerId="ADAL" clId="{6BDBD28C-6E21-3E44-9643-B23416A94B8A}" dt="2022-09-23T14:16:13.156" v="1334" actId="700"/>
          <ac:spMkLst>
            <pc:docMk/>
            <pc:sldMk cId="507394556" sldId="349"/>
            <ac:spMk id="4" creationId="{285557C9-DAF2-5C3E-7728-37CE8AC84FFD}"/>
          </ac:spMkLst>
        </pc:spChg>
        <pc:spChg chg="del">
          <ac:chgData name="Paola Soto Arenas" userId="395ae2ef-b005-4c34-a15d-6cda03dc0fb2" providerId="ADAL" clId="{6BDBD28C-6E21-3E44-9643-B23416A94B8A}" dt="2022-09-23T14:16:13.156" v="1334" actId="700"/>
          <ac:spMkLst>
            <pc:docMk/>
            <pc:sldMk cId="507394556" sldId="349"/>
            <ac:spMk id="5" creationId="{F0B1B73E-2D93-1142-06F2-1A36235A00A4}"/>
          </ac:spMkLst>
        </pc:spChg>
        <pc:spChg chg="del">
          <ac:chgData name="Paola Soto Arenas" userId="395ae2ef-b005-4c34-a15d-6cda03dc0fb2" providerId="ADAL" clId="{6BDBD28C-6E21-3E44-9643-B23416A94B8A}" dt="2022-09-23T14:16:13.156" v="1334" actId="700"/>
          <ac:spMkLst>
            <pc:docMk/>
            <pc:sldMk cId="507394556" sldId="349"/>
            <ac:spMk id="6" creationId="{8C85AB2A-4E97-55C1-C95E-C47B45DCC512}"/>
          </ac:spMkLst>
        </pc:spChg>
        <pc:spChg chg="add mod ord">
          <ac:chgData name="Paola Soto Arenas" userId="395ae2ef-b005-4c34-a15d-6cda03dc0fb2" providerId="ADAL" clId="{6BDBD28C-6E21-3E44-9643-B23416A94B8A}" dt="2022-09-23T14:16:30.788" v="1375" actId="20577"/>
          <ac:spMkLst>
            <pc:docMk/>
            <pc:sldMk cId="507394556" sldId="349"/>
            <ac:spMk id="7" creationId="{5B262C6E-4EC0-E519-4F3B-11AD9BBCD2C0}"/>
          </ac:spMkLst>
        </pc:spChg>
      </pc:sldChg>
      <pc:sldChg chg="addSp delSp modSp new mod modClrScheme chgLayout">
        <pc:chgData name="Paola Soto Arenas" userId="395ae2ef-b005-4c34-a15d-6cda03dc0fb2" providerId="ADAL" clId="{6BDBD28C-6E21-3E44-9643-B23416A94B8A}" dt="2022-09-23T14:16:07.200" v="1333" actId="20577"/>
        <pc:sldMkLst>
          <pc:docMk/>
          <pc:sldMk cId="2216520272" sldId="350"/>
        </pc:sldMkLst>
        <pc:spChg chg="del mod ord">
          <ac:chgData name="Paola Soto Arenas" userId="395ae2ef-b005-4c34-a15d-6cda03dc0fb2" providerId="ADAL" clId="{6BDBD28C-6E21-3E44-9643-B23416A94B8A}" dt="2022-09-23T14:14:52.533" v="1310" actId="700"/>
          <ac:spMkLst>
            <pc:docMk/>
            <pc:sldMk cId="2216520272" sldId="350"/>
            <ac:spMk id="2" creationId="{6A85B7CA-55EE-493A-0F26-166CB18D3C1F}"/>
          </ac:spMkLst>
        </pc:spChg>
        <pc:spChg chg="del">
          <ac:chgData name="Paola Soto Arenas" userId="395ae2ef-b005-4c34-a15d-6cda03dc0fb2" providerId="ADAL" clId="{6BDBD28C-6E21-3E44-9643-B23416A94B8A}" dt="2022-09-23T14:14:52.533" v="1310" actId="700"/>
          <ac:spMkLst>
            <pc:docMk/>
            <pc:sldMk cId="2216520272" sldId="350"/>
            <ac:spMk id="3" creationId="{423B4C13-0EBA-B584-2EA6-DD4BA6AC4882}"/>
          </ac:spMkLst>
        </pc:spChg>
        <pc:spChg chg="mod ord">
          <ac:chgData name="Paola Soto Arenas" userId="395ae2ef-b005-4c34-a15d-6cda03dc0fb2" providerId="ADAL" clId="{6BDBD28C-6E21-3E44-9643-B23416A94B8A}" dt="2022-09-23T14:14:52.533" v="1310" actId="700"/>
          <ac:spMkLst>
            <pc:docMk/>
            <pc:sldMk cId="2216520272" sldId="350"/>
            <ac:spMk id="4" creationId="{BE77AB36-158B-21DF-FE97-786F7A112C7D}"/>
          </ac:spMkLst>
        </pc:spChg>
        <pc:spChg chg="del">
          <ac:chgData name="Paola Soto Arenas" userId="395ae2ef-b005-4c34-a15d-6cda03dc0fb2" providerId="ADAL" clId="{6BDBD28C-6E21-3E44-9643-B23416A94B8A}" dt="2022-09-23T14:14:52.533" v="1310" actId="700"/>
          <ac:spMkLst>
            <pc:docMk/>
            <pc:sldMk cId="2216520272" sldId="350"/>
            <ac:spMk id="5" creationId="{723CA805-DC51-AEDE-225C-A2B9AF2F0B4E}"/>
          </ac:spMkLst>
        </pc:spChg>
        <pc:spChg chg="add mod ord">
          <ac:chgData name="Paola Soto Arenas" userId="395ae2ef-b005-4c34-a15d-6cda03dc0fb2" providerId="ADAL" clId="{6BDBD28C-6E21-3E44-9643-B23416A94B8A}" dt="2022-09-23T14:16:07.200" v="1333" actId="20577"/>
          <ac:spMkLst>
            <pc:docMk/>
            <pc:sldMk cId="2216520272" sldId="350"/>
            <ac:spMk id="6" creationId="{9C75F9CA-3D64-DF35-0FA9-EB2334A1BD74}"/>
          </ac:spMkLst>
        </pc:spChg>
      </pc:sldChg>
      <pc:sldChg chg="addSp delSp modSp new mod modClrScheme chgLayout">
        <pc:chgData name="Paola Soto Arenas" userId="395ae2ef-b005-4c34-a15d-6cda03dc0fb2" providerId="ADAL" clId="{6BDBD28C-6E21-3E44-9643-B23416A94B8A}" dt="2022-09-23T14:45:44.003" v="1410" actId="1076"/>
        <pc:sldMkLst>
          <pc:docMk/>
          <pc:sldMk cId="1023319356" sldId="351"/>
        </pc:sldMkLst>
        <pc:spChg chg="del mod ord">
          <ac:chgData name="Paola Soto Arenas" userId="395ae2ef-b005-4c34-a15d-6cda03dc0fb2" providerId="ADAL" clId="{6BDBD28C-6E21-3E44-9643-B23416A94B8A}" dt="2022-09-23T14:18:40.792" v="1377" actId="700"/>
          <ac:spMkLst>
            <pc:docMk/>
            <pc:sldMk cId="1023319356" sldId="351"/>
            <ac:spMk id="2" creationId="{A4D98DDC-3B11-3944-0D86-FB1ECBF37673}"/>
          </ac:spMkLst>
        </pc:spChg>
        <pc:spChg chg="add mod ord">
          <ac:chgData name="Paola Soto Arenas" userId="395ae2ef-b005-4c34-a15d-6cda03dc0fb2" providerId="ADAL" clId="{6BDBD28C-6E21-3E44-9643-B23416A94B8A}" dt="2022-09-23T14:44:57.930" v="1404" actId="20577"/>
          <ac:spMkLst>
            <pc:docMk/>
            <pc:sldMk cId="1023319356" sldId="351"/>
            <ac:spMk id="3" creationId="{44721A9B-4E21-CE45-BDEF-F800267BC67A}"/>
          </ac:spMkLst>
        </pc:spChg>
        <pc:spChg chg="add del mod ord">
          <ac:chgData name="Paola Soto Arenas" userId="395ae2ef-b005-4c34-a15d-6cda03dc0fb2" providerId="ADAL" clId="{6BDBD28C-6E21-3E44-9643-B23416A94B8A}" dt="2022-09-23T14:45:35.709" v="1405" actId="931"/>
          <ac:spMkLst>
            <pc:docMk/>
            <pc:sldMk cId="1023319356" sldId="351"/>
            <ac:spMk id="4" creationId="{2334FCF6-2B7A-1F5D-10EE-58F10A5E8364}"/>
          </ac:spMkLst>
        </pc:spChg>
        <pc:spChg chg="add mod ord">
          <ac:chgData name="Paola Soto Arenas" userId="395ae2ef-b005-4c34-a15d-6cda03dc0fb2" providerId="ADAL" clId="{6BDBD28C-6E21-3E44-9643-B23416A94B8A}" dt="2022-09-23T14:18:40.792" v="1377" actId="700"/>
          <ac:spMkLst>
            <pc:docMk/>
            <pc:sldMk cId="1023319356" sldId="351"/>
            <ac:spMk id="5" creationId="{8B21E9D8-B7E7-7A9E-DC46-8E0B4872FEC1}"/>
          </ac:spMkLst>
        </pc:spChg>
        <pc:picChg chg="add mod">
          <ac:chgData name="Paola Soto Arenas" userId="395ae2ef-b005-4c34-a15d-6cda03dc0fb2" providerId="ADAL" clId="{6BDBD28C-6E21-3E44-9643-B23416A94B8A}" dt="2022-09-23T14:45:44.003" v="1410" actId="1076"/>
          <ac:picMkLst>
            <pc:docMk/>
            <pc:sldMk cId="1023319356" sldId="351"/>
            <ac:picMk id="7" creationId="{E952416F-76EF-EF30-52B1-9F216503B3B4}"/>
          </ac:picMkLst>
        </pc:picChg>
      </pc:sldChg>
      <pc:sldChg chg="addSp delSp modSp new mod">
        <pc:chgData name="Paola Soto Arenas" userId="395ae2ef-b005-4c34-a15d-6cda03dc0fb2" providerId="ADAL" clId="{6BDBD28C-6E21-3E44-9643-B23416A94B8A}" dt="2022-09-23T14:48:04.929" v="1417"/>
        <pc:sldMkLst>
          <pc:docMk/>
          <pc:sldMk cId="3540045066" sldId="352"/>
        </pc:sldMkLst>
        <pc:spChg chg="mod">
          <ac:chgData name="Paola Soto Arenas" userId="395ae2ef-b005-4c34-a15d-6cda03dc0fb2" providerId="ADAL" clId="{6BDBD28C-6E21-3E44-9643-B23416A94B8A}" dt="2022-09-23T14:48:04.929" v="1417"/>
          <ac:spMkLst>
            <pc:docMk/>
            <pc:sldMk cId="3540045066" sldId="352"/>
            <ac:spMk id="2" creationId="{7F84EFC9-FFAB-68C2-76A6-4D2AA4242890}"/>
          </ac:spMkLst>
        </pc:spChg>
        <pc:spChg chg="del">
          <ac:chgData name="Paola Soto Arenas" userId="395ae2ef-b005-4c34-a15d-6cda03dc0fb2" providerId="ADAL" clId="{6BDBD28C-6E21-3E44-9643-B23416A94B8A}" dt="2022-09-23T14:47:53.414" v="1412" actId="931"/>
          <ac:spMkLst>
            <pc:docMk/>
            <pc:sldMk cId="3540045066" sldId="352"/>
            <ac:spMk id="3" creationId="{CD06D345-CE49-05D5-36A7-C29478512926}"/>
          </ac:spMkLst>
        </pc:spChg>
        <pc:picChg chg="add mod">
          <ac:chgData name="Paola Soto Arenas" userId="395ae2ef-b005-4c34-a15d-6cda03dc0fb2" providerId="ADAL" clId="{6BDBD28C-6E21-3E44-9643-B23416A94B8A}" dt="2022-09-23T14:47:55.313" v="1413" actId="27614"/>
          <ac:picMkLst>
            <pc:docMk/>
            <pc:sldMk cId="3540045066" sldId="352"/>
            <ac:picMk id="7" creationId="{91A1DF5C-9E69-37F0-86E3-2B6766415993}"/>
          </ac:picMkLst>
        </pc:picChg>
      </pc:sldChg>
      <pc:sldChg chg="addSp delSp modSp add mod">
        <pc:chgData name="Paola Soto Arenas" userId="395ae2ef-b005-4c34-a15d-6cda03dc0fb2" providerId="ADAL" clId="{6BDBD28C-6E21-3E44-9643-B23416A94B8A}" dt="2022-09-23T15:02:15.717" v="1706" actId="1036"/>
        <pc:sldMkLst>
          <pc:docMk/>
          <pc:sldMk cId="2103861005" sldId="353"/>
        </pc:sldMkLst>
        <pc:spChg chg="add del mod">
          <ac:chgData name="Paola Soto Arenas" userId="395ae2ef-b005-4c34-a15d-6cda03dc0fb2" providerId="ADAL" clId="{6BDBD28C-6E21-3E44-9643-B23416A94B8A}" dt="2022-09-23T14:49:52.683" v="1420" actId="1032"/>
          <ac:spMkLst>
            <pc:docMk/>
            <pc:sldMk cId="2103861005" sldId="353"/>
            <ac:spMk id="6" creationId="{5AEC7BA1-7AC9-5E13-78CA-5DE999ADA88F}"/>
          </ac:spMkLst>
        </pc:spChg>
        <pc:spChg chg="add mod">
          <ac:chgData name="Paola Soto Arenas" userId="395ae2ef-b005-4c34-a15d-6cda03dc0fb2" providerId="ADAL" clId="{6BDBD28C-6E21-3E44-9643-B23416A94B8A}" dt="2022-09-23T15:01:32.303" v="1694" actId="208"/>
          <ac:spMkLst>
            <pc:docMk/>
            <pc:sldMk cId="2103861005" sldId="353"/>
            <ac:spMk id="9" creationId="{8EEA1767-6289-C52A-4A76-88FE7A9226E0}"/>
          </ac:spMkLst>
        </pc:spChg>
        <pc:spChg chg="add mod">
          <ac:chgData name="Paola Soto Arenas" userId="395ae2ef-b005-4c34-a15d-6cda03dc0fb2" providerId="ADAL" clId="{6BDBD28C-6E21-3E44-9643-B23416A94B8A}" dt="2022-09-23T15:01:20.235" v="1692" actId="207"/>
          <ac:spMkLst>
            <pc:docMk/>
            <pc:sldMk cId="2103861005" sldId="353"/>
            <ac:spMk id="10" creationId="{79CA375D-8F77-E5ED-5F9A-E5D0799A78A2}"/>
          </ac:spMkLst>
        </pc:spChg>
        <pc:spChg chg="add mod">
          <ac:chgData name="Paola Soto Arenas" userId="395ae2ef-b005-4c34-a15d-6cda03dc0fb2" providerId="ADAL" clId="{6BDBD28C-6E21-3E44-9643-B23416A94B8A}" dt="2022-09-23T15:02:15.717" v="1706" actId="1036"/>
          <ac:spMkLst>
            <pc:docMk/>
            <pc:sldMk cId="2103861005" sldId="353"/>
            <ac:spMk id="11" creationId="{BD7CFA16-9E2B-17F0-E8EC-FED9ED32724A}"/>
          </ac:spMkLst>
        </pc:spChg>
        <pc:spChg chg="add mod">
          <ac:chgData name="Paola Soto Arenas" userId="395ae2ef-b005-4c34-a15d-6cda03dc0fb2" providerId="ADAL" clId="{6BDBD28C-6E21-3E44-9643-B23416A94B8A}" dt="2022-09-23T15:02:03.016" v="1701" actId="1036"/>
          <ac:spMkLst>
            <pc:docMk/>
            <pc:sldMk cId="2103861005" sldId="353"/>
            <ac:spMk id="12" creationId="{7C3A346C-E1E5-1C07-9276-2523814AA893}"/>
          </ac:spMkLst>
        </pc:spChg>
        <pc:graphicFrameChg chg="add mod modGraphic">
          <ac:chgData name="Paola Soto Arenas" userId="395ae2ef-b005-4c34-a15d-6cda03dc0fb2" providerId="ADAL" clId="{6BDBD28C-6E21-3E44-9643-B23416A94B8A}" dt="2022-09-23T15:02:08.561" v="1704" actId="1036"/>
          <ac:graphicFrameMkLst>
            <pc:docMk/>
            <pc:sldMk cId="2103861005" sldId="353"/>
            <ac:graphicFrameMk id="8" creationId="{2059F035-B5CE-01F6-615E-606F6C040A34}"/>
          </ac:graphicFrameMkLst>
        </pc:graphicFrameChg>
        <pc:picChg chg="del">
          <ac:chgData name="Paola Soto Arenas" userId="395ae2ef-b005-4c34-a15d-6cda03dc0fb2" providerId="ADAL" clId="{6BDBD28C-6E21-3E44-9643-B23416A94B8A}" dt="2022-09-23T14:49:28.431" v="1419" actId="478"/>
          <ac:picMkLst>
            <pc:docMk/>
            <pc:sldMk cId="2103861005" sldId="353"/>
            <ac:picMk id="7" creationId="{91A1DF5C-9E69-37F0-86E3-2B6766415993}"/>
          </ac:picMkLst>
        </pc:picChg>
      </pc:sldChg>
      <pc:sldChg chg="addSp delSp modSp new mod modNotesTx">
        <pc:chgData name="Paola Soto Arenas" userId="395ae2ef-b005-4c34-a15d-6cda03dc0fb2" providerId="ADAL" clId="{6BDBD28C-6E21-3E44-9643-B23416A94B8A}" dt="2022-09-26T09:25:43.363" v="2256" actId="20577"/>
        <pc:sldMkLst>
          <pc:docMk/>
          <pc:sldMk cId="2869275067" sldId="354"/>
        </pc:sldMkLst>
        <pc:spChg chg="mod">
          <ac:chgData name="Paola Soto Arenas" userId="395ae2ef-b005-4c34-a15d-6cda03dc0fb2" providerId="ADAL" clId="{6BDBD28C-6E21-3E44-9643-B23416A94B8A}" dt="2022-09-23T15:03:43.985" v="1730" actId="20577"/>
          <ac:spMkLst>
            <pc:docMk/>
            <pc:sldMk cId="2869275067" sldId="354"/>
            <ac:spMk id="2" creationId="{324E0611-EF60-A8E0-7F23-4DDBE228CEF2}"/>
          </ac:spMkLst>
        </pc:spChg>
        <pc:spChg chg="del">
          <ac:chgData name="Paola Soto Arenas" userId="395ae2ef-b005-4c34-a15d-6cda03dc0fb2" providerId="ADAL" clId="{6BDBD28C-6E21-3E44-9643-B23416A94B8A}" dt="2022-09-23T15:04:06.738" v="1731" actId="931"/>
          <ac:spMkLst>
            <pc:docMk/>
            <pc:sldMk cId="2869275067" sldId="354"/>
            <ac:spMk id="3" creationId="{BB74CFAD-E1C2-7A01-3F98-B40FC1D544BB}"/>
          </ac:spMkLst>
        </pc:spChg>
        <pc:spChg chg="mod">
          <ac:chgData name="Paola Soto Arenas" userId="395ae2ef-b005-4c34-a15d-6cda03dc0fb2" providerId="ADAL" clId="{6BDBD28C-6E21-3E44-9643-B23416A94B8A}" dt="2022-09-26T09:15:13.474" v="1748" actId="20577"/>
          <ac:spMkLst>
            <pc:docMk/>
            <pc:sldMk cId="2869275067" sldId="354"/>
            <ac:spMk id="5" creationId="{FAD13F9A-03AF-D545-19F7-33576C2DF953}"/>
          </ac:spMkLst>
        </pc:spChg>
        <pc:picChg chg="add mod">
          <ac:chgData name="Paola Soto Arenas" userId="395ae2ef-b005-4c34-a15d-6cda03dc0fb2" providerId="ADAL" clId="{6BDBD28C-6E21-3E44-9643-B23416A94B8A}" dt="2022-09-23T15:04:10.938" v="1733" actId="962"/>
          <ac:picMkLst>
            <pc:docMk/>
            <pc:sldMk cId="2869275067" sldId="354"/>
            <ac:picMk id="7" creationId="{914966C1-0D2D-8291-1967-1EB9B5779F55}"/>
          </ac:picMkLst>
        </pc:picChg>
      </pc:sldChg>
      <pc:sldChg chg="addSp delSp modSp new mod modAnim modNotesTx">
        <pc:chgData name="Paola Soto Arenas" userId="395ae2ef-b005-4c34-a15d-6cda03dc0fb2" providerId="ADAL" clId="{6BDBD28C-6E21-3E44-9643-B23416A94B8A}" dt="2022-09-26T09:29:32.484" v="2309"/>
        <pc:sldMkLst>
          <pc:docMk/>
          <pc:sldMk cId="2658976823" sldId="355"/>
        </pc:sldMkLst>
        <pc:spChg chg="mod">
          <ac:chgData name="Paola Soto Arenas" userId="395ae2ef-b005-4c34-a15d-6cda03dc0fb2" providerId="ADAL" clId="{6BDBD28C-6E21-3E44-9643-B23416A94B8A}" dt="2022-09-26T09:20:00.248" v="1825" actId="962"/>
          <ac:spMkLst>
            <pc:docMk/>
            <pc:sldMk cId="2658976823" sldId="355"/>
            <ac:spMk id="2" creationId="{FA2CDCCA-4DBC-495A-5A11-80CE1481FAD6}"/>
          </ac:spMkLst>
        </pc:spChg>
        <pc:spChg chg="del">
          <ac:chgData name="Paola Soto Arenas" userId="395ae2ef-b005-4c34-a15d-6cda03dc0fb2" providerId="ADAL" clId="{6BDBD28C-6E21-3E44-9643-B23416A94B8A}" dt="2022-09-26T09:19:40.927" v="1818" actId="931"/>
          <ac:spMkLst>
            <pc:docMk/>
            <pc:sldMk cId="2658976823" sldId="355"/>
            <ac:spMk id="3" creationId="{69BAC2D3-D9D0-8EE6-1C89-53E788468E5C}"/>
          </ac:spMkLst>
        </pc:spChg>
        <pc:spChg chg="mod">
          <ac:chgData name="Paola Soto Arenas" userId="395ae2ef-b005-4c34-a15d-6cda03dc0fb2" providerId="ADAL" clId="{6BDBD28C-6E21-3E44-9643-B23416A94B8A}" dt="2022-09-26T09:21:21.502" v="1857" actId="20577"/>
          <ac:spMkLst>
            <pc:docMk/>
            <pc:sldMk cId="2658976823" sldId="355"/>
            <ac:spMk id="5" creationId="{BB1B0C23-5E07-5A81-256A-3222C16FAC7A}"/>
          </ac:spMkLst>
        </pc:spChg>
        <pc:spChg chg="add del mod">
          <ac:chgData name="Paola Soto Arenas" userId="395ae2ef-b005-4c34-a15d-6cda03dc0fb2" providerId="ADAL" clId="{6BDBD28C-6E21-3E44-9643-B23416A94B8A}" dt="2022-09-26T09:19:54.185" v="1820" actId="931"/>
          <ac:spMkLst>
            <pc:docMk/>
            <pc:sldMk cId="2658976823" sldId="355"/>
            <ac:spMk id="9" creationId="{3C06207D-017A-2544-3BF3-0D788C79F8F8}"/>
          </ac:spMkLst>
        </pc:spChg>
        <pc:picChg chg="add del mod">
          <ac:chgData name="Paola Soto Arenas" userId="395ae2ef-b005-4c34-a15d-6cda03dc0fb2" providerId="ADAL" clId="{6BDBD28C-6E21-3E44-9643-B23416A94B8A}" dt="2022-09-26T09:19:42.534" v="1819" actId="478"/>
          <ac:picMkLst>
            <pc:docMk/>
            <pc:sldMk cId="2658976823" sldId="355"/>
            <ac:picMk id="7" creationId="{CAA8B8B9-927C-8FD6-E17A-26F9C34DFC34}"/>
          </ac:picMkLst>
        </pc:picChg>
        <pc:picChg chg="add mod">
          <ac:chgData name="Paola Soto Arenas" userId="395ae2ef-b005-4c34-a15d-6cda03dc0fb2" providerId="ADAL" clId="{6BDBD28C-6E21-3E44-9643-B23416A94B8A}" dt="2022-09-26T09:27:35.953" v="2257" actId="1076"/>
          <ac:picMkLst>
            <pc:docMk/>
            <pc:sldMk cId="2658976823" sldId="355"/>
            <ac:picMk id="11" creationId="{04EC5405-33F7-152F-DB9C-097A7E4CDCF7}"/>
          </ac:picMkLst>
        </pc:picChg>
        <pc:picChg chg="add mod">
          <ac:chgData name="Paola Soto Arenas" userId="395ae2ef-b005-4c34-a15d-6cda03dc0fb2" providerId="ADAL" clId="{6BDBD28C-6E21-3E44-9643-B23416A94B8A}" dt="2022-09-26T09:27:57.374" v="2267" actId="1035"/>
          <ac:picMkLst>
            <pc:docMk/>
            <pc:sldMk cId="2658976823" sldId="355"/>
            <ac:picMk id="13" creationId="{9265DC37-5EC2-4A1A-EE11-1F54A6E1B09C}"/>
          </ac:picMkLst>
        </pc:picChg>
        <pc:cxnChg chg="add mod">
          <ac:chgData name="Paola Soto Arenas" userId="395ae2ef-b005-4c34-a15d-6cda03dc0fb2" providerId="ADAL" clId="{6BDBD28C-6E21-3E44-9643-B23416A94B8A}" dt="2022-09-26T09:28:07.632" v="2268" actId="13822"/>
          <ac:cxnSpMkLst>
            <pc:docMk/>
            <pc:sldMk cId="2658976823" sldId="355"/>
            <ac:cxnSpMk id="15" creationId="{B0782651-DA30-A26C-4760-07EC248E985E}"/>
          </ac:cxnSpMkLst>
        </pc:cxnChg>
      </pc:sldChg>
      <pc:sldChg chg="new del">
        <pc:chgData name="Paola Soto Arenas" userId="395ae2ef-b005-4c34-a15d-6cda03dc0fb2" providerId="ADAL" clId="{6BDBD28C-6E21-3E44-9643-B23416A94B8A}" dt="2022-09-26T09:30:36.969" v="2311" actId="2696"/>
        <pc:sldMkLst>
          <pc:docMk/>
          <pc:sldMk cId="704946336" sldId="356"/>
        </pc:sldMkLst>
      </pc:sldChg>
      <pc:sldChg chg="addSp delSp modSp add mod delAnim modAnim modNotesTx">
        <pc:chgData name="Paola Soto Arenas" userId="395ae2ef-b005-4c34-a15d-6cda03dc0fb2" providerId="ADAL" clId="{6BDBD28C-6E21-3E44-9643-B23416A94B8A}" dt="2022-09-26T09:43:52.549" v="2535" actId="20577"/>
        <pc:sldMkLst>
          <pc:docMk/>
          <pc:sldMk cId="974615209" sldId="356"/>
        </pc:sldMkLst>
        <pc:spChg chg="add del mod">
          <ac:chgData name="Paola Soto Arenas" userId="395ae2ef-b005-4c34-a15d-6cda03dc0fb2" providerId="ADAL" clId="{6BDBD28C-6E21-3E44-9643-B23416A94B8A}" dt="2022-09-26T09:31:02.301" v="2315" actId="931"/>
          <ac:spMkLst>
            <pc:docMk/>
            <pc:sldMk cId="974615209" sldId="356"/>
            <ac:spMk id="6" creationId="{980A54BA-38C2-F252-6DD7-CDDABAE8783D}"/>
          </ac:spMkLst>
        </pc:spChg>
        <pc:spChg chg="add mod">
          <ac:chgData name="Paola Soto Arenas" userId="395ae2ef-b005-4c34-a15d-6cda03dc0fb2" providerId="ADAL" clId="{6BDBD28C-6E21-3E44-9643-B23416A94B8A}" dt="2022-09-26T09:34:29.820" v="2460" actId="1582"/>
          <ac:spMkLst>
            <pc:docMk/>
            <pc:sldMk cId="974615209" sldId="356"/>
            <ac:spMk id="9" creationId="{785A44B5-D492-9168-F1F6-76D06123F97F}"/>
          </ac:spMkLst>
        </pc:spChg>
        <pc:picChg chg="add mod">
          <ac:chgData name="Paola Soto Arenas" userId="395ae2ef-b005-4c34-a15d-6cda03dc0fb2" providerId="ADAL" clId="{6BDBD28C-6E21-3E44-9643-B23416A94B8A}" dt="2022-09-26T09:31:08.736" v="2319" actId="1076"/>
          <ac:picMkLst>
            <pc:docMk/>
            <pc:sldMk cId="974615209" sldId="356"/>
            <ac:picMk id="8" creationId="{67481A68-49A4-FBAE-7621-D97166BDE1EE}"/>
          </ac:picMkLst>
        </pc:picChg>
        <pc:picChg chg="del">
          <ac:chgData name="Paola Soto Arenas" userId="395ae2ef-b005-4c34-a15d-6cda03dc0fb2" providerId="ADAL" clId="{6BDBD28C-6E21-3E44-9643-B23416A94B8A}" dt="2022-09-26T09:30:53.574" v="2314" actId="478"/>
          <ac:picMkLst>
            <pc:docMk/>
            <pc:sldMk cId="974615209" sldId="356"/>
            <ac:picMk id="11" creationId="{04EC5405-33F7-152F-DB9C-097A7E4CDCF7}"/>
          </ac:picMkLst>
        </pc:picChg>
        <pc:picChg chg="del">
          <ac:chgData name="Paola Soto Arenas" userId="395ae2ef-b005-4c34-a15d-6cda03dc0fb2" providerId="ADAL" clId="{6BDBD28C-6E21-3E44-9643-B23416A94B8A}" dt="2022-09-26T09:30:52.454" v="2313" actId="478"/>
          <ac:picMkLst>
            <pc:docMk/>
            <pc:sldMk cId="974615209" sldId="356"/>
            <ac:picMk id="13" creationId="{9265DC37-5EC2-4A1A-EE11-1F54A6E1B09C}"/>
          </ac:picMkLst>
        </pc:picChg>
        <pc:cxnChg chg="del mod">
          <ac:chgData name="Paola Soto Arenas" userId="395ae2ef-b005-4c34-a15d-6cda03dc0fb2" providerId="ADAL" clId="{6BDBD28C-6E21-3E44-9643-B23416A94B8A}" dt="2022-09-26T09:30:52.454" v="2313" actId="478"/>
          <ac:cxnSpMkLst>
            <pc:docMk/>
            <pc:sldMk cId="974615209" sldId="356"/>
            <ac:cxnSpMk id="15" creationId="{B0782651-DA30-A26C-4760-07EC248E985E}"/>
          </ac:cxnSpMkLst>
        </pc:cxnChg>
      </pc:sldChg>
      <pc:sldChg chg="addSp delSp modSp add mod delAnim modNotesTx">
        <pc:chgData name="Paola Soto Arenas" userId="395ae2ef-b005-4c34-a15d-6cda03dc0fb2" providerId="ADAL" clId="{6BDBD28C-6E21-3E44-9643-B23416A94B8A}" dt="2022-09-26T09:44:57.525" v="2655" actId="20577"/>
        <pc:sldMkLst>
          <pc:docMk/>
          <pc:sldMk cId="2952469291" sldId="357"/>
        </pc:sldMkLst>
        <pc:spChg chg="add del mod">
          <ac:chgData name="Paola Soto Arenas" userId="395ae2ef-b005-4c34-a15d-6cda03dc0fb2" providerId="ADAL" clId="{6BDBD28C-6E21-3E44-9643-B23416A94B8A}" dt="2022-09-26T09:41:25.220" v="2464" actId="478"/>
          <ac:spMkLst>
            <pc:docMk/>
            <pc:sldMk cId="2952469291" sldId="357"/>
            <ac:spMk id="6" creationId="{1AFB7841-B6A3-A134-A299-BCE52E842ADC}"/>
          </ac:spMkLst>
        </pc:spChg>
        <pc:spChg chg="del">
          <ac:chgData name="Paola Soto Arenas" userId="395ae2ef-b005-4c34-a15d-6cda03dc0fb2" providerId="ADAL" clId="{6BDBD28C-6E21-3E44-9643-B23416A94B8A}" dt="2022-09-26T09:41:27.305" v="2465" actId="478"/>
          <ac:spMkLst>
            <pc:docMk/>
            <pc:sldMk cId="2952469291" sldId="357"/>
            <ac:spMk id="9" creationId="{785A44B5-D492-9168-F1F6-76D06123F97F}"/>
          </ac:spMkLst>
        </pc:spChg>
        <pc:picChg chg="del">
          <ac:chgData name="Paola Soto Arenas" userId="395ae2ef-b005-4c34-a15d-6cda03dc0fb2" providerId="ADAL" clId="{6BDBD28C-6E21-3E44-9643-B23416A94B8A}" dt="2022-09-26T09:40:56.788" v="2463" actId="478"/>
          <ac:picMkLst>
            <pc:docMk/>
            <pc:sldMk cId="2952469291" sldId="357"/>
            <ac:picMk id="8" creationId="{67481A68-49A4-FBAE-7621-D97166BDE1EE}"/>
          </ac:picMkLst>
        </pc:picChg>
        <pc:picChg chg="add mod">
          <ac:chgData name="Paola Soto Arenas" userId="395ae2ef-b005-4c34-a15d-6cda03dc0fb2" providerId="ADAL" clId="{6BDBD28C-6E21-3E44-9643-B23416A94B8A}" dt="2022-09-26T09:42:10.526" v="2472" actId="1076"/>
          <ac:picMkLst>
            <pc:docMk/>
            <pc:sldMk cId="2952469291" sldId="357"/>
            <ac:picMk id="10" creationId="{A2235672-5EAC-42DE-5F08-0EA765EE6433}"/>
          </ac:picMkLst>
        </pc:picChg>
      </pc:sldChg>
      <pc:sldChg chg="addSp delSp modSp add mod modAnim modNotesTx">
        <pc:chgData name="Paola Soto Arenas" userId="395ae2ef-b005-4c34-a15d-6cda03dc0fb2" providerId="ADAL" clId="{6BDBD28C-6E21-3E44-9643-B23416A94B8A}" dt="2022-09-26T09:46:36.801" v="2810"/>
        <pc:sldMkLst>
          <pc:docMk/>
          <pc:sldMk cId="1520563486" sldId="358"/>
        </pc:sldMkLst>
        <pc:spChg chg="add mod">
          <ac:chgData name="Paola Soto Arenas" userId="395ae2ef-b005-4c34-a15d-6cda03dc0fb2" providerId="ADAL" clId="{6BDBD28C-6E21-3E44-9643-B23416A94B8A}" dt="2022-09-26T09:46:28.370" v="2809" actId="1076"/>
          <ac:spMkLst>
            <pc:docMk/>
            <pc:sldMk cId="1520563486" sldId="358"/>
            <ac:spMk id="7" creationId="{388F6AC1-518C-D0FE-699B-4F1F6DA6F0CE}"/>
          </ac:spMkLst>
        </pc:spChg>
        <pc:picChg chg="add mod">
          <ac:chgData name="Paola Soto Arenas" userId="395ae2ef-b005-4c34-a15d-6cda03dc0fb2" providerId="ADAL" clId="{6BDBD28C-6E21-3E44-9643-B23416A94B8A}" dt="2022-09-26T09:43:12.115" v="2481" actId="1076"/>
          <ac:picMkLst>
            <pc:docMk/>
            <pc:sldMk cId="1520563486" sldId="358"/>
            <ac:picMk id="6" creationId="{A88F2969-798E-8C14-E8C2-EF5D8AC58932}"/>
          </ac:picMkLst>
        </pc:picChg>
        <pc:picChg chg="del">
          <ac:chgData name="Paola Soto Arenas" userId="395ae2ef-b005-4c34-a15d-6cda03dc0fb2" providerId="ADAL" clId="{6BDBD28C-6E21-3E44-9643-B23416A94B8A}" dt="2022-09-26T09:42:52.268" v="2476" actId="478"/>
          <ac:picMkLst>
            <pc:docMk/>
            <pc:sldMk cId="1520563486" sldId="358"/>
            <ac:picMk id="10" creationId="{A2235672-5EAC-42DE-5F08-0EA765EE6433}"/>
          </ac:picMkLst>
        </pc:picChg>
      </pc:sldChg>
      <pc:sldChg chg="new del">
        <pc:chgData name="Paola Soto Arenas" userId="395ae2ef-b005-4c34-a15d-6cda03dc0fb2" providerId="ADAL" clId="{6BDBD28C-6E21-3E44-9643-B23416A94B8A}" dt="2022-09-26T09:42:47.299" v="2474" actId="2696"/>
        <pc:sldMkLst>
          <pc:docMk/>
          <pc:sldMk cId="4160493764" sldId="3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73ED2-C6F5-A943-A7F1-4956B3B9B072}" type="doc">
      <dgm:prSet loTypeId="urn:microsoft.com/office/officeart/2005/8/layout/orgChart1" loCatId="" qsTypeId="urn:microsoft.com/office/officeart/2005/8/quickstyle/simple2" qsCatId="simple" csTypeId="urn:microsoft.com/office/officeart/2005/8/colors/accent3_1" csCatId="accent3" phldr="1"/>
      <dgm:spPr/>
      <dgm:t>
        <a:bodyPr/>
        <a:lstStyle/>
        <a:p>
          <a:endParaRPr lang="en-GB"/>
        </a:p>
      </dgm:t>
    </dgm:pt>
    <dgm:pt modelId="{023F7B98-EAFA-C24D-8760-6418A0D08A2C}">
      <dgm:prSet phldrT="[Text]"/>
      <dgm:spPr/>
      <dgm:t>
        <a:bodyPr/>
        <a:lstStyle/>
        <a:p>
          <a:r>
            <a:rPr lang="en-GB" dirty="0"/>
            <a:t>Learning problems</a:t>
          </a:r>
        </a:p>
      </dgm:t>
    </dgm:pt>
    <dgm:pt modelId="{994B4A06-0FB3-584E-A47B-7D7832EB05C3}" type="parTrans" cxnId="{7DB07A87-32E0-5D4B-BF28-90CBA226DEE2}">
      <dgm:prSet/>
      <dgm:spPr/>
      <dgm:t>
        <a:bodyPr/>
        <a:lstStyle/>
        <a:p>
          <a:endParaRPr lang="en-GB"/>
        </a:p>
      </dgm:t>
    </dgm:pt>
    <dgm:pt modelId="{6662F799-6CAB-BE40-A06A-9226541AB054}" type="sibTrans" cxnId="{7DB07A87-32E0-5D4B-BF28-90CBA226DEE2}">
      <dgm:prSet/>
      <dgm:spPr/>
      <dgm:t>
        <a:bodyPr/>
        <a:lstStyle/>
        <a:p>
          <a:endParaRPr lang="en-GB"/>
        </a:p>
      </dgm:t>
    </dgm:pt>
    <dgm:pt modelId="{FA325272-2523-9F4E-AE0E-1B14F8A46FF0}">
      <dgm:prSet phldrT="[Text]"/>
      <dgm:spPr/>
      <dgm:t>
        <a:bodyPr/>
        <a:lstStyle/>
        <a:p>
          <a:r>
            <a:rPr lang="en-GB" dirty="0"/>
            <a:t>Optimization</a:t>
          </a:r>
        </a:p>
      </dgm:t>
    </dgm:pt>
    <dgm:pt modelId="{35A62444-9762-C549-ACE9-B181DB0EF5A8}" type="parTrans" cxnId="{69D263FE-1A99-DE4E-83B9-5AC210A23632}">
      <dgm:prSet/>
      <dgm:spPr/>
      <dgm:t>
        <a:bodyPr/>
        <a:lstStyle/>
        <a:p>
          <a:endParaRPr lang="en-GB"/>
        </a:p>
      </dgm:t>
    </dgm:pt>
    <dgm:pt modelId="{AAE3A0C4-33A6-0546-9C36-F417CE6D69BE}" type="sibTrans" cxnId="{69D263FE-1A99-DE4E-83B9-5AC210A23632}">
      <dgm:prSet/>
      <dgm:spPr/>
      <dgm:t>
        <a:bodyPr/>
        <a:lstStyle/>
        <a:p>
          <a:endParaRPr lang="en-GB"/>
        </a:p>
      </dgm:t>
    </dgm:pt>
    <dgm:pt modelId="{D02E3691-A775-2C43-99CB-0F86E344C57D}">
      <dgm:prSet phldrT="[Text]"/>
      <dgm:spPr/>
      <dgm:t>
        <a:bodyPr/>
        <a:lstStyle/>
        <a:p>
          <a:r>
            <a:rPr lang="en-GB" dirty="0"/>
            <a:t>Prediction</a:t>
          </a:r>
        </a:p>
      </dgm:t>
    </dgm:pt>
    <dgm:pt modelId="{780E4CFC-5443-8644-804D-5A9AC0F51FA3}" type="parTrans" cxnId="{07E82110-C888-6B46-A76C-2C9EEB3E2F55}">
      <dgm:prSet/>
      <dgm:spPr/>
      <dgm:t>
        <a:bodyPr/>
        <a:lstStyle/>
        <a:p>
          <a:endParaRPr lang="en-GB"/>
        </a:p>
      </dgm:t>
    </dgm:pt>
    <dgm:pt modelId="{AB1589B3-1BEB-624D-9850-F8D611117412}" type="sibTrans" cxnId="{07E82110-C888-6B46-A76C-2C9EEB3E2F55}">
      <dgm:prSet/>
      <dgm:spPr/>
      <dgm:t>
        <a:bodyPr/>
        <a:lstStyle/>
        <a:p>
          <a:endParaRPr lang="en-GB"/>
        </a:p>
      </dgm:t>
    </dgm:pt>
    <dgm:pt modelId="{A161866A-52CB-6B4B-9CD5-4A176DBF0E9C}">
      <dgm:prSet phldrT="[Text]"/>
      <dgm:spPr/>
      <dgm:t>
        <a:bodyPr/>
        <a:lstStyle/>
        <a:p>
          <a:r>
            <a:rPr lang="en-GB" dirty="0"/>
            <a:t>Classification</a:t>
          </a:r>
        </a:p>
      </dgm:t>
    </dgm:pt>
    <dgm:pt modelId="{839E802A-40EE-DE4C-B4AA-5A2EE99AE213}" type="parTrans" cxnId="{6E09EB24-37A0-6842-ABE0-B174F557B11C}">
      <dgm:prSet/>
      <dgm:spPr/>
      <dgm:t>
        <a:bodyPr/>
        <a:lstStyle/>
        <a:p>
          <a:endParaRPr lang="en-GB"/>
        </a:p>
      </dgm:t>
    </dgm:pt>
    <dgm:pt modelId="{EE535A70-5A49-A940-B130-4C12DB6DBD6D}" type="sibTrans" cxnId="{6E09EB24-37A0-6842-ABE0-B174F557B11C}">
      <dgm:prSet/>
      <dgm:spPr/>
      <dgm:t>
        <a:bodyPr/>
        <a:lstStyle/>
        <a:p>
          <a:endParaRPr lang="en-GB"/>
        </a:p>
      </dgm:t>
    </dgm:pt>
    <dgm:pt modelId="{B750B6EB-E685-E44C-8D5F-7EB24AED4D7C}">
      <dgm:prSet phldrT="[Text]"/>
      <dgm:spPr/>
      <dgm:t>
        <a:bodyPr/>
        <a:lstStyle/>
        <a:p>
          <a:r>
            <a:rPr lang="en-GB" dirty="0"/>
            <a:t>Regression</a:t>
          </a:r>
        </a:p>
      </dgm:t>
    </dgm:pt>
    <dgm:pt modelId="{D4223CBA-94DC-024E-B85C-595AD77EA43E}" type="parTrans" cxnId="{F8A8AF53-B2E6-2944-AC40-34EF3AC58548}">
      <dgm:prSet/>
      <dgm:spPr/>
      <dgm:t>
        <a:bodyPr/>
        <a:lstStyle/>
        <a:p>
          <a:endParaRPr lang="en-GB"/>
        </a:p>
      </dgm:t>
    </dgm:pt>
    <dgm:pt modelId="{9BA0742B-19FF-BE49-A246-C093818AFFCC}" type="sibTrans" cxnId="{F8A8AF53-B2E6-2944-AC40-34EF3AC58548}">
      <dgm:prSet/>
      <dgm:spPr/>
      <dgm:t>
        <a:bodyPr/>
        <a:lstStyle/>
        <a:p>
          <a:endParaRPr lang="en-GB"/>
        </a:p>
      </dgm:t>
    </dgm:pt>
    <dgm:pt modelId="{D76AFE0E-80F6-3A4E-8D09-FB9683EE6F99}">
      <dgm:prSet phldrT="[Text]"/>
      <dgm:spPr/>
      <dgm:t>
        <a:bodyPr/>
        <a:lstStyle/>
        <a:p>
          <a:r>
            <a:rPr lang="en-GB" dirty="0"/>
            <a:t>Optimization</a:t>
          </a:r>
        </a:p>
      </dgm:t>
    </dgm:pt>
    <dgm:pt modelId="{85763E36-963A-7A44-83F7-FE5004E07D5C}" type="parTrans" cxnId="{BA493172-8F41-E048-823D-8663C249B875}">
      <dgm:prSet/>
      <dgm:spPr/>
      <dgm:t>
        <a:bodyPr/>
        <a:lstStyle/>
        <a:p>
          <a:endParaRPr lang="en-GB"/>
        </a:p>
      </dgm:t>
    </dgm:pt>
    <dgm:pt modelId="{E30EB41A-2657-544E-9A3E-1A63ACA508C4}" type="sibTrans" cxnId="{BA493172-8F41-E048-823D-8663C249B875}">
      <dgm:prSet/>
      <dgm:spPr/>
      <dgm:t>
        <a:bodyPr/>
        <a:lstStyle/>
        <a:p>
          <a:endParaRPr lang="en-GB"/>
        </a:p>
      </dgm:t>
    </dgm:pt>
    <dgm:pt modelId="{8062077E-ED39-1240-AD61-7B213C32F4CB}">
      <dgm:prSet phldrT="[Text]"/>
      <dgm:spPr/>
      <dgm:t>
        <a:bodyPr/>
        <a:lstStyle/>
        <a:p>
          <a:r>
            <a:rPr lang="en-GB" dirty="0"/>
            <a:t>Simulation</a:t>
          </a:r>
        </a:p>
      </dgm:t>
    </dgm:pt>
    <dgm:pt modelId="{A8E24235-FD94-584E-B760-5691E57AA332}" type="parTrans" cxnId="{7CF0FB5D-191E-2348-AD69-0B759DCDB91B}">
      <dgm:prSet/>
      <dgm:spPr/>
      <dgm:t>
        <a:bodyPr/>
        <a:lstStyle/>
        <a:p>
          <a:endParaRPr lang="en-GB"/>
        </a:p>
      </dgm:t>
    </dgm:pt>
    <dgm:pt modelId="{08D9FDC6-D32E-764D-9E19-44E42F32AFAC}" type="sibTrans" cxnId="{7CF0FB5D-191E-2348-AD69-0B759DCDB91B}">
      <dgm:prSet/>
      <dgm:spPr/>
      <dgm:t>
        <a:bodyPr/>
        <a:lstStyle/>
        <a:p>
          <a:endParaRPr lang="en-GB"/>
        </a:p>
      </dgm:t>
    </dgm:pt>
    <dgm:pt modelId="{DFB42BA5-C18E-894A-ADDB-FE720B003364}" type="pres">
      <dgm:prSet presAssocID="{F7773ED2-C6F5-A943-A7F1-4956B3B9B072}" presName="hierChild1" presStyleCnt="0">
        <dgm:presLayoutVars>
          <dgm:orgChart val="1"/>
          <dgm:chPref val="1"/>
          <dgm:dir/>
          <dgm:animOne val="branch"/>
          <dgm:animLvl val="lvl"/>
          <dgm:resizeHandles/>
        </dgm:presLayoutVars>
      </dgm:prSet>
      <dgm:spPr/>
    </dgm:pt>
    <dgm:pt modelId="{2CC6BE12-23E5-F849-99F7-ED5A557A2A1C}" type="pres">
      <dgm:prSet presAssocID="{023F7B98-EAFA-C24D-8760-6418A0D08A2C}" presName="hierRoot1" presStyleCnt="0">
        <dgm:presLayoutVars>
          <dgm:hierBranch val="init"/>
        </dgm:presLayoutVars>
      </dgm:prSet>
      <dgm:spPr/>
    </dgm:pt>
    <dgm:pt modelId="{1B52456A-1A36-7444-9AB3-3962A5881321}" type="pres">
      <dgm:prSet presAssocID="{023F7B98-EAFA-C24D-8760-6418A0D08A2C}" presName="rootComposite1" presStyleCnt="0"/>
      <dgm:spPr/>
    </dgm:pt>
    <dgm:pt modelId="{F9B9B6C3-1BA7-D14F-85D4-BBE5C7A318F7}" type="pres">
      <dgm:prSet presAssocID="{023F7B98-EAFA-C24D-8760-6418A0D08A2C}" presName="rootText1" presStyleLbl="node0" presStyleIdx="0" presStyleCnt="1">
        <dgm:presLayoutVars>
          <dgm:chPref val="3"/>
        </dgm:presLayoutVars>
      </dgm:prSet>
      <dgm:spPr/>
    </dgm:pt>
    <dgm:pt modelId="{2865D489-5B78-3F42-B836-9407B919F212}" type="pres">
      <dgm:prSet presAssocID="{023F7B98-EAFA-C24D-8760-6418A0D08A2C}" presName="rootConnector1" presStyleLbl="node1" presStyleIdx="0" presStyleCnt="0"/>
      <dgm:spPr/>
    </dgm:pt>
    <dgm:pt modelId="{4E0D0C0D-01BA-4247-BD9F-00A5F485B284}" type="pres">
      <dgm:prSet presAssocID="{023F7B98-EAFA-C24D-8760-6418A0D08A2C}" presName="hierChild2" presStyleCnt="0"/>
      <dgm:spPr/>
    </dgm:pt>
    <dgm:pt modelId="{216CE44A-ECED-DC42-9E15-311A3B105D1D}" type="pres">
      <dgm:prSet presAssocID="{780E4CFC-5443-8644-804D-5A9AC0F51FA3}" presName="Name37" presStyleLbl="parChTrans1D2" presStyleIdx="0" presStyleCnt="2"/>
      <dgm:spPr/>
    </dgm:pt>
    <dgm:pt modelId="{77FABCB8-64A4-6A42-953E-E8A9B7332157}" type="pres">
      <dgm:prSet presAssocID="{D02E3691-A775-2C43-99CB-0F86E344C57D}" presName="hierRoot2" presStyleCnt="0">
        <dgm:presLayoutVars>
          <dgm:hierBranch val="init"/>
        </dgm:presLayoutVars>
      </dgm:prSet>
      <dgm:spPr/>
    </dgm:pt>
    <dgm:pt modelId="{1052CB2C-3D60-344B-BF9D-D2F7FBCE9E1E}" type="pres">
      <dgm:prSet presAssocID="{D02E3691-A775-2C43-99CB-0F86E344C57D}" presName="rootComposite" presStyleCnt="0"/>
      <dgm:spPr/>
    </dgm:pt>
    <dgm:pt modelId="{CE759A9F-255B-B141-BB27-F0C375E8C8C9}" type="pres">
      <dgm:prSet presAssocID="{D02E3691-A775-2C43-99CB-0F86E344C57D}" presName="rootText" presStyleLbl="node2" presStyleIdx="0" presStyleCnt="2">
        <dgm:presLayoutVars>
          <dgm:chPref val="3"/>
        </dgm:presLayoutVars>
      </dgm:prSet>
      <dgm:spPr/>
    </dgm:pt>
    <dgm:pt modelId="{13775979-CC7D-354C-B063-736D22321D29}" type="pres">
      <dgm:prSet presAssocID="{D02E3691-A775-2C43-99CB-0F86E344C57D}" presName="rootConnector" presStyleLbl="node2" presStyleIdx="0" presStyleCnt="2"/>
      <dgm:spPr/>
    </dgm:pt>
    <dgm:pt modelId="{85DD8378-C861-7E4B-A9A9-795C97B715B9}" type="pres">
      <dgm:prSet presAssocID="{D02E3691-A775-2C43-99CB-0F86E344C57D}" presName="hierChild4" presStyleCnt="0"/>
      <dgm:spPr/>
    </dgm:pt>
    <dgm:pt modelId="{422315CC-EB80-E040-B387-3EB156F48B3A}" type="pres">
      <dgm:prSet presAssocID="{839E802A-40EE-DE4C-B4AA-5A2EE99AE213}" presName="Name37" presStyleLbl="parChTrans1D3" presStyleIdx="0" presStyleCnt="4"/>
      <dgm:spPr/>
    </dgm:pt>
    <dgm:pt modelId="{9BDDEF8F-70DA-EE41-BDE9-0AF8CF016C9C}" type="pres">
      <dgm:prSet presAssocID="{A161866A-52CB-6B4B-9CD5-4A176DBF0E9C}" presName="hierRoot2" presStyleCnt="0">
        <dgm:presLayoutVars>
          <dgm:hierBranch val="init"/>
        </dgm:presLayoutVars>
      </dgm:prSet>
      <dgm:spPr/>
    </dgm:pt>
    <dgm:pt modelId="{947CDED5-3EE1-4D48-9217-866843A88C52}" type="pres">
      <dgm:prSet presAssocID="{A161866A-52CB-6B4B-9CD5-4A176DBF0E9C}" presName="rootComposite" presStyleCnt="0"/>
      <dgm:spPr/>
    </dgm:pt>
    <dgm:pt modelId="{7CD2CFED-F4BD-344F-BDF0-73BD62436897}" type="pres">
      <dgm:prSet presAssocID="{A161866A-52CB-6B4B-9CD5-4A176DBF0E9C}" presName="rootText" presStyleLbl="node3" presStyleIdx="0" presStyleCnt="4">
        <dgm:presLayoutVars>
          <dgm:chPref val="3"/>
        </dgm:presLayoutVars>
      </dgm:prSet>
      <dgm:spPr/>
    </dgm:pt>
    <dgm:pt modelId="{C6954381-176E-244E-B1E2-422003FD30C5}" type="pres">
      <dgm:prSet presAssocID="{A161866A-52CB-6B4B-9CD5-4A176DBF0E9C}" presName="rootConnector" presStyleLbl="node3" presStyleIdx="0" presStyleCnt="4"/>
      <dgm:spPr/>
    </dgm:pt>
    <dgm:pt modelId="{73FF9C44-FB03-7E49-96E1-A072318B533A}" type="pres">
      <dgm:prSet presAssocID="{A161866A-52CB-6B4B-9CD5-4A176DBF0E9C}" presName="hierChild4" presStyleCnt="0"/>
      <dgm:spPr/>
    </dgm:pt>
    <dgm:pt modelId="{7330E948-375A-D944-85BC-5DCD19F58DAD}" type="pres">
      <dgm:prSet presAssocID="{A161866A-52CB-6B4B-9CD5-4A176DBF0E9C}" presName="hierChild5" presStyleCnt="0"/>
      <dgm:spPr/>
    </dgm:pt>
    <dgm:pt modelId="{466B4502-8181-2442-B38D-9A657467D470}" type="pres">
      <dgm:prSet presAssocID="{D4223CBA-94DC-024E-B85C-595AD77EA43E}" presName="Name37" presStyleLbl="parChTrans1D3" presStyleIdx="1" presStyleCnt="4"/>
      <dgm:spPr/>
    </dgm:pt>
    <dgm:pt modelId="{6E76AAE8-78B7-4240-A5F9-2FAD663DC124}" type="pres">
      <dgm:prSet presAssocID="{B750B6EB-E685-E44C-8D5F-7EB24AED4D7C}" presName="hierRoot2" presStyleCnt="0">
        <dgm:presLayoutVars>
          <dgm:hierBranch val="init"/>
        </dgm:presLayoutVars>
      </dgm:prSet>
      <dgm:spPr/>
    </dgm:pt>
    <dgm:pt modelId="{34928239-C081-9145-9758-CDFB3B7B78C5}" type="pres">
      <dgm:prSet presAssocID="{B750B6EB-E685-E44C-8D5F-7EB24AED4D7C}" presName="rootComposite" presStyleCnt="0"/>
      <dgm:spPr/>
    </dgm:pt>
    <dgm:pt modelId="{F9242F71-189F-C547-B010-D021348DF9A3}" type="pres">
      <dgm:prSet presAssocID="{B750B6EB-E685-E44C-8D5F-7EB24AED4D7C}" presName="rootText" presStyleLbl="node3" presStyleIdx="1" presStyleCnt="4">
        <dgm:presLayoutVars>
          <dgm:chPref val="3"/>
        </dgm:presLayoutVars>
      </dgm:prSet>
      <dgm:spPr/>
    </dgm:pt>
    <dgm:pt modelId="{37D71CDF-3328-FB43-B438-2FC807554C44}" type="pres">
      <dgm:prSet presAssocID="{B750B6EB-E685-E44C-8D5F-7EB24AED4D7C}" presName="rootConnector" presStyleLbl="node3" presStyleIdx="1" presStyleCnt="4"/>
      <dgm:spPr/>
    </dgm:pt>
    <dgm:pt modelId="{B9D9B22F-B080-0942-ADE6-52C15F4C700C}" type="pres">
      <dgm:prSet presAssocID="{B750B6EB-E685-E44C-8D5F-7EB24AED4D7C}" presName="hierChild4" presStyleCnt="0"/>
      <dgm:spPr/>
    </dgm:pt>
    <dgm:pt modelId="{5AD9DC29-B25D-2444-8175-AE26F032E6D4}" type="pres">
      <dgm:prSet presAssocID="{B750B6EB-E685-E44C-8D5F-7EB24AED4D7C}" presName="hierChild5" presStyleCnt="0"/>
      <dgm:spPr/>
    </dgm:pt>
    <dgm:pt modelId="{813F2887-AEAA-3D4D-BE39-12E42CAE9F33}" type="pres">
      <dgm:prSet presAssocID="{D02E3691-A775-2C43-99CB-0F86E344C57D}" presName="hierChild5" presStyleCnt="0"/>
      <dgm:spPr/>
    </dgm:pt>
    <dgm:pt modelId="{0D47EFCD-B3A7-E548-A525-282AFD8BA8E8}" type="pres">
      <dgm:prSet presAssocID="{35A62444-9762-C549-ACE9-B181DB0EF5A8}" presName="Name37" presStyleLbl="parChTrans1D2" presStyleIdx="1" presStyleCnt="2"/>
      <dgm:spPr/>
    </dgm:pt>
    <dgm:pt modelId="{4915F89A-A04F-E74B-BA3A-E6DB6A355132}" type="pres">
      <dgm:prSet presAssocID="{FA325272-2523-9F4E-AE0E-1B14F8A46FF0}" presName="hierRoot2" presStyleCnt="0">
        <dgm:presLayoutVars>
          <dgm:hierBranch val="init"/>
        </dgm:presLayoutVars>
      </dgm:prSet>
      <dgm:spPr/>
    </dgm:pt>
    <dgm:pt modelId="{C4DEFA9B-BAFD-CD43-AECA-F272A1384CEF}" type="pres">
      <dgm:prSet presAssocID="{FA325272-2523-9F4E-AE0E-1B14F8A46FF0}" presName="rootComposite" presStyleCnt="0"/>
      <dgm:spPr/>
    </dgm:pt>
    <dgm:pt modelId="{2668A819-CDFF-FF4F-B883-15665749671A}" type="pres">
      <dgm:prSet presAssocID="{FA325272-2523-9F4E-AE0E-1B14F8A46FF0}" presName="rootText" presStyleLbl="node2" presStyleIdx="1" presStyleCnt="2">
        <dgm:presLayoutVars>
          <dgm:chPref val="3"/>
        </dgm:presLayoutVars>
      </dgm:prSet>
      <dgm:spPr/>
    </dgm:pt>
    <dgm:pt modelId="{8D613464-C1CB-2D4F-AB81-3174CD45F01A}" type="pres">
      <dgm:prSet presAssocID="{FA325272-2523-9F4E-AE0E-1B14F8A46FF0}" presName="rootConnector" presStyleLbl="node2" presStyleIdx="1" presStyleCnt="2"/>
      <dgm:spPr/>
    </dgm:pt>
    <dgm:pt modelId="{9F1BE156-73E3-A94B-BBCB-DB575D5E7A05}" type="pres">
      <dgm:prSet presAssocID="{FA325272-2523-9F4E-AE0E-1B14F8A46FF0}" presName="hierChild4" presStyleCnt="0"/>
      <dgm:spPr/>
    </dgm:pt>
    <dgm:pt modelId="{5A575F3E-76C3-2B44-90AB-34399C231154}" type="pres">
      <dgm:prSet presAssocID="{85763E36-963A-7A44-83F7-FE5004E07D5C}" presName="Name37" presStyleLbl="parChTrans1D3" presStyleIdx="2" presStyleCnt="4"/>
      <dgm:spPr/>
    </dgm:pt>
    <dgm:pt modelId="{02CD8962-3F6C-C34A-B050-7510C3111F49}" type="pres">
      <dgm:prSet presAssocID="{D76AFE0E-80F6-3A4E-8D09-FB9683EE6F99}" presName="hierRoot2" presStyleCnt="0">
        <dgm:presLayoutVars>
          <dgm:hierBranch val="init"/>
        </dgm:presLayoutVars>
      </dgm:prSet>
      <dgm:spPr/>
    </dgm:pt>
    <dgm:pt modelId="{CE9043F9-4438-6D4D-95ED-D1429AE244B2}" type="pres">
      <dgm:prSet presAssocID="{D76AFE0E-80F6-3A4E-8D09-FB9683EE6F99}" presName="rootComposite" presStyleCnt="0"/>
      <dgm:spPr/>
    </dgm:pt>
    <dgm:pt modelId="{472EFAF4-E9D7-4C41-99F7-7A5E15345895}" type="pres">
      <dgm:prSet presAssocID="{D76AFE0E-80F6-3A4E-8D09-FB9683EE6F99}" presName="rootText" presStyleLbl="node3" presStyleIdx="2" presStyleCnt="4">
        <dgm:presLayoutVars>
          <dgm:chPref val="3"/>
        </dgm:presLayoutVars>
      </dgm:prSet>
      <dgm:spPr/>
    </dgm:pt>
    <dgm:pt modelId="{D7B829D5-03AB-F748-AC01-8F83507C0419}" type="pres">
      <dgm:prSet presAssocID="{D76AFE0E-80F6-3A4E-8D09-FB9683EE6F99}" presName="rootConnector" presStyleLbl="node3" presStyleIdx="2" presStyleCnt="4"/>
      <dgm:spPr/>
    </dgm:pt>
    <dgm:pt modelId="{7D62A286-8D1B-E94C-AC23-8E3CA7940364}" type="pres">
      <dgm:prSet presAssocID="{D76AFE0E-80F6-3A4E-8D09-FB9683EE6F99}" presName="hierChild4" presStyleCnt="0"/>
      <dgm:spPr/>
    </dgm:pt>
    <dgm:pt modelId="{E03C0182-0AB8-CA42-80AF-D075BC9051A6}" type="pres">
      <dgm:prSet presAssocID="{D76AFE0E-80F6-3A4E-8D09-FB9683EE6F99}" presName="hierChild5" presStyleCnt="0"/>
      <dgm:spPr/>
    </dgm:pt>
    <dgm:pt modelId="{D966AE19-F189-B34F-AEEE-CA4540620492}" type="pres">
      <dgm:prSet presAssocID="{A8E24235-FD94-584E-B760-5691E57AA332}" presName="Name37" presStyleLbl="parChTrans1D3" presStyleIdx="3" presStyleCnt="4"/>
      <dgm:spPr/>
    </dgm:pt>
    <dgm:pt modelId="{81347D79-55D2-5441-BEF7-41C87A8F2FDA}" type="pres">
      <dgm:prSet presAssocID="{8062077E-ED39-1240-AD61-7B213C32F4CB}" presName="hierRoot2" presStyleCnt="0">
        <dgm:presLayoutVars>
          <dgm:hierBranch val="init"/>
        </dgm:presLayoutVars>
      </dgm:prSet>
      <dgm:spPr/>
    </dgm:pt>
    <dgm:pt modelId="{613160B8-5CE1-0C40-B13F-115401C5D991}" type="pres">
      <dgm:prSet presAssocID="{8062077E-ED39-1240-AD61-7B213C32F4CB}" presName="rootComposite" presStyleCnt="0"/>
      <dgm:spPr/>
    </dgm:pt>
    <dgm:pt modelId="{289E3576-5289-A242-8AFF-E0644CA8A320}" type="pres">
      <dgm:prSet presAssocID="{8062077E-ED39-1240-AD61-7B213C32F4CB}" presName="rootText" presStyleLbl="node3" presStyleIdx="3" presStyleCnt="4">
        <dgm:presLayoutVars>
          <dgm:chPref val="3"/>
        </dgm:presLayoutVars>
      </dgm:prSet>
      <dgm:spPr/>
    </dgm:pt>
    <dgm:pt modelId="{6BDAD6E0-6D07-9D47-9275-E782CB941E47}" type="pres">
      <dgm:prSet presAssocID="{8062077E-ED39-1240-AD61-7B213C32F4CB}" presName="rootConnector" presStyleLbl="node3" presStyleIdx="3" presStyleCnt="4"/>
      <dgm:spPr/>
    </dgm:pt>
    <dgm:pt modelId="{D973E4BB-A65B-1B4A-878D-AF6E1DD5C2A0}" type="pres">
      <dgm:prSet presAssocID="{8062077E-ED39-1240-AD61-7B213C32F4CB}" presName="hierChild4" presStyleCnt="0"/>
      <dgm:spPr/>
    </dgm:pt>
    <dgm:pt modelId="{8C55434B-688F-DA45-A6F4-15494D066F1C}" type="pres">
      <dgm:prSet presAssocID="{8062077E-ED39-1240-AD61-7B213C32F4CB}" presName="hierChild5" presStyleCnt="0"/>
      <dgm:spPr/>
    </dgm:pt>
    <dgm:pt modelId="{475962D3-D7E8-6A4B-853E-24E07C2D3482}" type="pres">
      <dgm:prSet presAssocID="{FA325272-2523-9F4E-AE0E-1B14F8A46FF0}" presName="hierChild5" presStyleCnt="0"/>
      <dgm:spPr/>
    </dgm:pt>
    <dgm:pt modelId="{8A60D203-D49D-E542-8D19-904694052488}" type="pres">
      <dgm:prSet presAssocID="{023F7B98-EAFA-C24D-8760-6418A0D08A2C}" presName="hierChild3" presStyleCnt="0"/>
      <dgm:spPr/>
    </dgm:pt>
  </dgm:ptLst>
  <dgm:cxnLst>
    <dgm:cxn modelId="{D831F100-2C52-4E4F-A0F9-2A80023B2A73}" type="presOf" srcId="{F7773ED2-C6F5-A943-A7F1-4956B3B9B072}" destId="{DFB42BA5-C18E-894A-ADDB-FE720B003364}" srcOrd="0" destOrd="0" presId="urn:microsoft.com/office/officeart/2005/8/layout/orgChart1"/>
    <dgm:cxn modelId="{C5791B04-F59E-784D-9815-AC1EE9929304}" type="presOf" srcId="{023F7B98-EAFA-C24D-8760-6418A0D08A2C}" destId="{F9B9B6C3-1BA7-D14F-85D4-BBE5C7A318F7}" srcOrd="0" destOrd="0" presId="urn:microsoft.com/office/officeart/2005/8/layout/orgChart1"/>
    <dgm:cxn modelId="{FB995A08-C584-9E4F-A0CD-134402446344}" type="presOf" srcId="{35A62444-9762-C549-ACE9-B181DB0EF5A8}" destId="{0D47EFCD-B3A7-E548-A525-282AFD8BA8E8}" srcOrd="0" destOrd="0" presId="urn:microsoft.com/office/officeart/2005/8/layout/orgChart1"/>
    <dgm:cxn modelId="{07E82110-C888-6B46-A76C-2C9EEB3E2F55}" srcId="{023F7B98-EAFA-C24D-8760-6418A0D08A2C}" destId="{D02E3691-A775-2C43-99CB-0F86E344C57D}" srcOrd="0" destOrd="0" parTransId="{780E4CFC-5443-8644-804D-5A9AC0F51FA3}" sibTransId="{AB1589B3-1BEB-624D-9850-F8D611117412}"/>
    <dgm:cxn modelId="{3C4F3512-44AA-9341-A0A4-31C74953F286}" type="presOf" srcId="{FA325272-2523-9F4E-AE0E-1B14F8A46FF0}" destId="{8D613464-C1CB-2D4F-AB81-3174CD45F01A}" srcOrd="1" destOrd="0" presId="urn:microsoft.com/office/officeart/2005/8/layout/orgChart1"/>
    <dgm:cxn modelId="{0D55F512-C390-644E-BDA1-7E588F85066B}" type="presOf" srcId="{780E4CFC-5443-8644-804D-5A9AC0F51FA3}" destId="{216CE44A-ECED-DC42-9E15-311A3B105D1D}" srcOrd="0" destOrd="0" presId="urn:microsoft.com/office/officeart/2005/8/layout/orgChart1"/>
    <dgm:cxn modelId="{8AE31320-6F5E-294B-AFEC-3360C4D23E69}" type="presOf" srcId="{D76AFE0E-80F6-3A4E-8D09-FB9683EE6F99}" destId="{472EFAF4-E9D7-4C41-99F7-7A5E15345895}" srcOrd="0" destOrd="0" presId="urn:microsoft.com/office/officeart/2005/8/layout/orgChart1"/>
    <dgm:cxn modelId="{53188823-1FE3-7641-9AD2-8B85039A783C}" type="presOf" srcId="{A161866A-52CB-6B4B-9CD5-4A176DBF0E9C}" destId="{C6954381-176E-244E-B1E2-422003FD30C5}" srcOrd="1" destOrd="0" presId="urn:microsoft.com/office/officeart/2005/8/layout/orgChart1"/>
    <dgm:cxn modelId="{6E09EB24-37A0-6842-ABE0-B174F557B11C}" srcId="{D02E3691-A775-2C43-99CB-0F86E344C57D}" destId="{A161866A-52CB-6B4B-9CD5-4A176DBF0E9C}" srcOrd="0" destOrd="0" parTransId="{839E802A-40EE-DE4C-B4AA-5A2EE99AE213}" sibTransId="{EE535A70-5A49-A940-B130-4C12DB6DBD6D}"/>
    <dgm:cxn modelId="{F5DCAC25-ABAF-7449-985A-B83BFD5F2DD3}" type="presOf" srcId="{D02E3691-A775-2C43-99CB-0F86E344C57D}" destId="{CE759A9F-255B-B141-BB27-F0C375E8C8C9}" srcOrd="0" destOrd="0" presId="urn:microsoft.com/office/officeart/2005/8/layout/orgChart1"/>
    <dgm:cxn modelId="{5C0D494E-A069-5343-8F85-10AF47DF074B}" type="presOf" srcId="{B750B6EB-E685-E44C-8D5F-7EB24AED4D7C}" destId="{37D71CDF-3328-FB43-B438-2FC807554C44}" srcOrd="1" destOrd="0" presId="urn:microsoft.com/office/officeart/2005/8/layout/orgChart1"/>
    <dgm:cxn modelId="{99C1BE51-BDFD-A742-93D6-A4E7FF1D8849}" type="presOf" srcId="{023F7B98-EAFA-C24D-8760-6418A0D08A2C}" destId="{2865D489-5B78-3F42-B836-9407B919F212}" srcOrd="1" destOrd="0" presId="urn:microsoft.com/office/officeart/2005/8/layout/orgChart1"/>
    <dgm:cxn modelId="{F8A8AF53-B2E6-2944-AC40-34EF3AC58548}" srcId="{D02E3691-A775-2C43-99CB-0F86E344C57D}" destId="{B750B6EB-E685-E44C-8D5F-7EB24AED4D7C}" srcOrd="1" destOrd="0" parTransId="{D4223CBA-94DC-024E-B85C-595AD77EA43E}" sibTransId="{9BA0742B-19FF-BE49-A246-C093818AFFCC}"/>
    <dgm:cxn modelId="{7CF0FB5D-191E-2348-AD69-0B759DCDB91B}" srcId="{FA325272-2523-9F4E-AE0E-1B14F8A46FF0}" destId="{8062077E-ED39-1240-AD61-7B213C32F4CB}" srcOrd="1" destOrd="0" parTransId="{A8E24235-FD94-584E-B760-5691E57AA332}" sibTransId="{08D9FDC6-D32E-764D-9E19-44E42F32AFAC}"/>
    <dgm:cxn modelId="{99DB536D-8BE3-F042-98EC-7549A179571C}" type="presOf" srcId="{D02E3691-A775-2C43-99CB-0F86E344C57D}" destId="{13775979-CC7D-354C-B063-736D22321D29}" srcOrd="1" destOrd="0" presId="urn:microsoft.com/office/officeart/2005/8/layout/orgChart1"/>
    <dgm:cxn modelId="{BA493172-8F41-E048-823D-8663C249B875}" srcId="{FA325272-2523-9F4E-AE0E-1B14F8A46FF0}" destId="{D76AFE0E-80F6-3A4E-8D09-FB9683EE6F99}" srcOrd="0" destOrd="0" parTransId="{85763E36-963A-7A44-83F7-FE5004E07D5C}" sibTransId="{E30EB41A-2657-544E-9A3E-1A63ACA508C4}"/>
    <dgm:cxn modelId="{A83F357F-7BCF-CC44-BB1F-960B7C3CC2D3}" type="presOf" srcId="{FA325272-2523-9F4E-AE0E-1B14F8A46FF0}" destId="{2668A819-CDFF-FF4F-B883-15665749671A}" srcOrd="0" destOrd="0" presId="urn:microsoft.com/office/officeart/2005/8/layout/orgChart1"/>
    <dgm:cxn modelId="{7DB07A87-32E0-5D4B-BF28-90CBA226DEE2}" srcId="{F7773ED2-C6F5-A943-A7F1-4956B3B9B072}" destId="{023F7B98-EAFA-C24D-8760-6418A0D08A2C}" srcOrd="0" destOrd="0" parTransId="{994B4A06-0FB3-584E-A47B-7D7832EB05C3}" sibTransId="{6662F799-6CAB-BE40-A06A-9226541AB054}"/>
    <dgm:cxn modelId="{7DAA7490-B873-284B-BBE8-0CAC1B8A16E0}" type="presOf" srcId="{8062077E-ED39-1240-AD61-7B213C32F4CB}" destId="{6BDAD6E0-6D07-9D47-9275-E782CB941E47}" srcOrd="1" destOrd="0" presId="urn:microsoft.com/office/officeart/2005/8/layout/orgChart1"/>
    <dgm:cxn modelId="{69B6EF93-889A-C14D-8A7E-34E31367F5C5}" type="presOf" srcId="{8062077E-ED39-1240-AD61-7B213C32F4CB}" destId="{289E3576-5289-A242-8AFF-E0644CA8A320}" srcOrd="0" destOrd="0" presId="urn:microsoft.com/office/officeart/2005/8/layout/orgChart1"/>
    <dgm:cxn modelId="{1E140D98-DECE-D24E-B58E-5C497AEDDC5B}" type="presOf" srcId="{A8E24235-FD94-584E-B760-5691E57AA332}" destId="{D966AE19-F189-B34F-AEEE-CA4540620492}" srcOrd="0" destOrd="0" presId="urn:microsoft.com/office/officeart/2005/8/layout/orgChart1"/>
    <dgm:cxn modelId="{047BD0A3-AE43-5C49-9644-8F52889F2EB1}" type="presOf" srcId="{D76AFE0E-80F6-3A4E-8D09-FB9683EE6F99}" destId="{D7B829D5-03AB-F748-AC01-8F83507C0419}" srcOrd="1" destOrd="0" presId="urn:microsoft.com/office/officeart/2005/8/layout/orgChart1"/>
    <dgm:cxn modelId="{31216FBE-E1DB-C349-89B8-83D41D403B0B}" type="presOf" srcId="{A161866A-52CB-6B4B-9CD5-4A176DBF0E9C}" destId="{7CD2CFED-F4BD-344F-BDF0-73BD62436897}" srcOrd="0" destOrd="0" presId="urn:microsoft.com/office/officeart/2005/8/layout/orgChart1"/>
    <dgm:cxn modelId="{32A861C2-7C8D-854C-9E53-0A7DE9296BBC}" type="presOf" srcId="{B750B6EB-E685-E44C-8D5F-7EB24AED4D7C}" destId="{F9242F71-189F-C547-B010-D021348DF9A3}" srcOrd="0" destOrd="0" presId="urn:microsoft.com/office/officeart/2005/8/layout/orgChart1"/>
    <dgm:cxn modelId="{3E94C5ED-C82D-3648-800C-C9AD32CE2FCD}" type="presOf" srcId="{D4223CBA-94DC-024E-B85C-595AD77EA43E}" destId="{466B4502-8181-2442-B38D-9A657467D470}" srcOrd="0" destOrd="0" presId="urn:microsoft.com/office/officeart/2005/8/layout/orgChart1"/>
    <dgm:cxn modelId="{E3CA31F0-F3D3-594B-9F5C-C1238ECCC2FD}" type="presOf" srcId="{839E802A-40EE-DE4C-B4AA-5A2EE99AE213}" destId="{422315CC-EB80-E040-B387-3EB156F48B3A}" srcOrd="0" destOrd="0" presId="urn:microsoft.com/office/officeart/2005/8/layout/orgChart1"/>
    <dgm:cxn modelId="{0E2B46FB-FF43-3846-9289-A7955A7757DE}" type="presOf" srcId="{85763E36-963A-7A44-83F7-FE5004E07D5C}" destId="{5A575F3E-76C3-2B44-90AB-34399C231154}" srcOrd="0" destOrd="0" presId="urn:microsoft.com/office/officeart/2005/8/layout/orgChart1"/>
    <dgm:cxn modelId="{69D263FE-1A99-DE4E-83B9-5AC210A23632}" srcId="{023F7B98-EAFA-C24D-8760-6418A0D08A2C}" destId="{FA325272-2523-9F4E-AE0E-1B14F8A46FF0}" srcOrd="1" destOrd="0" parTransId="{35A62444-9762-C549-ACE9-B181DB0EF5A8}" sibTransId="{AAE3A0C4-33A6-0546-9C36-F417CE6D69BE}"/>
    <dgm:cxn modelId="{6E113507-11ED-F740-868E-1C85DCC7F328}" type="presParOf" srcId="{DFB42BA5-C18E-894A-ADDB-FE720B003364}" destId="{2CC6BE12-23E5-F849-99F7-ED5A557A2A1C}" srcOrd="0" destOrd="0" presId="urn:microsoft.com/office/officeart/2005/8/layout/orgChart1"/>
    <dgm:cxn modelId="{9ED31E33-284F-8546-83B3-E4A85E9E7E36}" type="presParOf" srcId="{2CC6BE12-23E5-F849-99F7-ED5A557A2A1C}" destId="{1B52456A-1A36-7444-9AB3-3962A5881321}" srcOrd="0" destOrd="0" presId="urn:microsoft.com/office/officeart/2005/8/layout/orgChart1"/>
    <dgm:cxn modelId="{99D496B6-D005-B245-BF4F-CD59A7F0DD67}" type="presParOf" srcId="{1B52456A-1A36-7444-9AB3-3962A5881321}" destId="{F9B9B6C3-1BA7-D14F-85D4-BBE5C7A318F7}" srcOrd="0" destOrd="0" presId="urn:microsoft.com/office/officeart/2005/8/layout/orgChart1"/>
    <dgm:cxn modelId="{F3B2FE6F-7BE6-B740-9585-7D76F6AAF9C2}" type="presParOf" srcId="{1B52456A-1A36-7444-9AB3-3962A5881321}" destId="{2865D489-5B78-3F42-B836-9407B919F212}" srcOrd="1" destOrd="0" presId="urn:microsoft.com/office/officeart/2005/8/layout/orgChart1"/>
    <dgm:cxn modelId="{7AD5DF8F-EDD2-F747-AD12-A02E0FA0FFDC}" type="presParOf" srcId="{2CC6BE12-23E5-F849-99F7-ED5A557A2A1C}" destId="{4E0D0C0D-01BA-4247-BD9F-00A5F485B284}" srcOrd="1" destOrd="0" presId="urn:microsoft.com/office/officeart/2005/8/layout/orgChart1"/>
    <dgm:cxn modelId="{65D0A5BE-7709-8E4A-B22B-84F255AE57E2}" type="presParOf" srcId="{4E0D0C0D-01BA-4247-BD9F-00A5F485B284}" destId="{216CE44A-ECED-DC42-9E15-311A3B105D1D}" srcOrd="0" destOrd="0" presId="urn:microsoft.com/office/officeart/2005/8/layout/orgChart1"/>
    <dgm:cxn modelId="{A414A420-8A24-3F40-86F4-A6F9047E46D0}" type="presParOf" srcId="{4E0D0C0D-01BA-4247-BD9F-00A5F485B284}" destId="{77FABCB8-64A4-6A42-953E-E8A9B7332157}" srcOrd="1" destOrd="0" presId="urn:microsoft.com/office/officeart/2005/8/layout/orgChart1"/>
    <dgm:cxn modelId="{010B1AFD-D8F4-B24A-8731-F9F6DC4E1487}" type="presParOf" srcId="{77FABCB8-64A4-6A42-953E-E8A9B7332157}" destId="{1052CB2C-3D60-344B-BF9D-D2F7FBCE9E1E}" srcOrd="0" destOrd="0" presId="urn:microsoft.com/office/officeart/2005/8/layout/orgChart1"/>
    <dgm:cxn modelId="{1E95B293-70C1-5342-8602-069767C0A2B3}" type="presParOf" srcId="{1052CB2C-3D60-344B-BF9D-D2F7FBCE9E1E}" destId="{CE759A9F-255B-B141-BB27-F0C375E8C8C9}" srcOrd="0" destOrd="0" presId="urn:microsoft.com/office/officeart/2005/8/layout/orgChart1"/>
    <dgm:cxn modelId="{C5DB9498-E6DA-1F4B-B0B4-8205B750127D}" type="presParOf" srcId="{1052CB2C-3D60-344B-BF9D-D2F7FBCE9E1E}" destId="{13775979-CC7D-354C-B063-736D22321D29}" srcOrd="1" destOrd="0" presId="urn:microsoft.com/office/officeart/2005/8/layout/orgChart1"/>
    <dgm:cxn modelId="{5080E7E3-89E9-3E47-95DF-2B1E75F257F0}" type="presParOf" srcId="{77FABCB8-64A4-6A42-953E-E8A9B7332157}" destId="{85DD8378-C861-7E4B-A9A9-795C97B715B9}" srcOrd="1" destOrd="0" presId="urn:microsoft.com/office/officeart/2005/8/layout/orgChart1"/>
    <dgm:cxn modelId="{A9C1A26B-F572-034E-945E-1C199EA5C6F8}" type="presParOf" srcId="{85DD8378-C861-7E4B-A9A9-795C97B715B9}" destId="{422315CC-EB80-E040-B387-3EB156F48B3A}" srcOrd="0" destOrd="0" presId="urn:microsoft.com/office/officeart/2005/8/layout/orgChart1"/>
    <dgm:cxn modelId="{4E4CF701-527C-AF48-B8F7-BB9927AA2CED}" type="presParOf" srcId="{85DD8378-C861-7E4B-A9A9-795C97B715B9}" destId="{9BDDEF8F-70DA-EE41-BDE9-0AF8CF016C9C}" srcOrd="1" destOrd="0" presId="urn:microsoft.com/office/officeart/2005/8/layout/orgChart1"/>
    <dgm:cxn modelId="{CCA23104-53F1-CA47-8842-4AE716865AA4}" type="presParOf" srcId="{9BDDEF8F-70DA-EE41-BDE9-0AF8CF016C9C}" destId="{947CDED5-3EE1-4D48-9217-866843A88C52}" srcOrd="0" destOrd="0" presId="urn:microsoft.com/office/officeart/2005/8/layout/orgChart1"/>
    <dgm:cxn modelId="{AA27344A-B863-164F-99D3-BC4495FFD03D}" type="presParOf" srcId="{947CDED5-3EE1-4D48-9217-866843A88C52}" destId="{7CD2CFED-F4BD-344F-BDF0-73BD62436897}" srcOrd="0" destOrd="0" presId="urn:microsoft.com/office/officeart/2005/8/layout/orgChart1"/>
    <dgm:cxn modelId="{979179EA-2AAE-3C49-836A-1F459BA68498}" type="presParOf" srcId="{947CDED5-3EE1-4D48-9217-866843A88C52}" destId="{C6954381-176E-244E-B1E2-422003FD30C5}" srcOrd="1" destOrd="0" presId="urn:microsoft.com/office/officeart/2005/8/layout/orgChart1"/>
    <dgm:cxn modelId="{95ACA3A4-6E8F-8A4E-B4C0-C2C0B32341C9}" type="presParOf" srcId="{9BDDEF8F-70DA-EE41-BDE9-0AF8CF016C9C}" destId="{73FF9C44-FB03-7E49-96E1-A072318B533A}" srcOrd="1" destOrd="0" presId="urn:microsoft.com/office/officeart/2005/8/layout/orgChart1"/>
    <dgm:cxn modelId="{6317C950-B976-E146-B4A8-1B067A44488B}" type="presParOf" srcId="{9BDDEF8F-70DA-EE41-BDE9-0AF8CF016C9C}" destId="{7330E948-375A-D944-85BC-5DCD19F58DAD}" srcOrd="2" destOrd="0" presId="urn:microsoft.com/office/officeart/2005/8/layout/orgChart1"/>
    <dgm:cxn modelId="{D377AE6A-0B58-E247-8EC0-AB38426EADBD}" type="presParOf" srcId="{85DD8378-C861-7E4B-A9A9-795C97B715B9}" destId="{466B4502-8181-2442-B38D-9A657467D470}" srcOrd="2" destOrd="0" presId="urn:microsoft.com/office/officeart/2005/8/layout/orgChart1"/>
    <dgm:cxn modelId="{6810152F-CB31-BB41-AFBD-984E71F36E32}" type="presParOf" srcId="{85DD8378-C861-7E4B-A9A9-795C97B715B9}" destId="{6E76AAE8-78B7-4240-A5F9-2FAD663DC124}" srcOrd="3" destOrd="0" presId="urn:microsoft.com/office/officeart/2005/8/layout/orgChart1"/>
    <dgm:cxn modelId="{6515AC96-FB9D-1942-AB5B-34DE0C781D29}" type="presParOf" srcId="{6E76AAE8-78B7-4240-A5F9-2FAD663DC124}" destId="{34928239-C081-9145-9758-CDFB3B7B78C5}" srcOrd="0" destOrd="0" presId="urn:microsoft.com/office/officeart/2005/8/layout/orgChart1"/>
    <dgm:cxn modelId="{A878110A-F188-3349-9906-A55809763C2D}" type="presParOf" srcId="{34928239-C081-9145-9758-CDFB3B7B78C5}" destId="{F9242F71-189F-C547-B010-D021348DF9A3}" srcOrd="0" destOrd="0" presId="urn:microsoft.com/office/officeart/2005/8/layout/orgChart1"/>
    <dgm:cxn modelId="{68D10B32-9F14-3D47-8625-E0B1B5456E03}" type="presParOf" srcId="{34928239-C081-9145-9758-CDFB3B7B78C5}" destId="{37D71CDF-3328-FB43-B438-2FC807554C44}" srcOrd="1" destOrd="0" presId="urn:microsoft.com/office/officeart/2005/8/layout/orgChart1"/>
    <dgm:cxn modelId="{A2A77ACC-7BAB-F94B-8445-2A6F5704281E}" type="presParOf" srcId="{6E76AAE8-78B7-4240-A5F9-2FAD663DC124}" destId="{B9D9B22F-B080-0942-ADE6-52C15F4C700C}" srcOrd="1" destOrd="0" presId="urn:microsoft.com/office/officeart/2005/8/layout/orgChart1"/>
    <dgm:cxn modelId="{25956043-BFC7-E04A-84C2-DB0FED17CF7F}" type="presParOf" srcId="{6E76AAE8-78B7-4240-A5F9-2FAD663DC124}" destId="{5AD9DC29-B25D-2444-8175-AE26F032E6D4}" srcOrd="2" destOrd="0" presId="urn:microsoft.com/office/officeart/2005/8/layout/orgChart1"/>
    <dgm:cxn modelId="{A80BDFD5-CAA6-4742-9B38-F0DF8DF69B08}" type="presParOf" srcId="{77FABCB8-64A4-6A42-953E-E8A9B7332157}" destId="{813F2887-AEAA-3D4D-BE39-12E42CAE9F33}" srcOrd="2" destOrd="0" presId="urn:microsoft.com/office/officeart/2005/8/layout/orgChart1"/>
    <dgm:cxn modelId="{F91DA2E2-5B25-A646-9124-5758668EF74F}" type="presParOf" srcId="{4E0D0C0D-01BA-4247-BD9F-00A5F485B284}" destId="{0D47EFCD-B3A7-E548-A525-282AFD8BA8E8}" srcOrd="2" destOrd="0" presId="urn:microsoft.com/office/officeart/2005/8/layout/orgChart1"/>
    <dgm:cxn modelId="{21ACAAF0-D38F-6948-BD13-06704B2EE1F9}" type="presParOf" srcId="{4E0D0C0D-01BA-4247-BD9F-00A5F485B284}" destId="{4915F89A-A04F-E74B-BA3A-E6DB6A355132}" srcOrd="3" destOrd="0" presId="urn:microsoft.com/office/officeart/2005/8/layout/orgChart1"/>
    <dgm:cxn modelId="{F31A757A-15C6-FF42-8C88-8FE0C0536B9C}" type="presParOf" srcId="{4915F89A-A04F-E74B-BA3A-E6DB6A355132}" destId="{C4DEFA9B-BAFD-CD43-AECA-F272A1384CEF}" srcOrd="0" destOrd="0" presId="urn:microsoft.com/office/officeart/2005/8/layout/orgChart1"/>
    <dgm:cxn modelId="{0712FDE5-4B15-D144-B049-E2E85FCA790B}" type="presParOf" srcId="{C4DEFA9B-BAFD-CD43-AECA-F272A1384CEF}" destId="{2668A819-CDFF-FF4F-B883-15665749671A}" srcOrd="0" destOrd="0" presId="urn:microsoft.com/office/officeart/2005/8/layout/orgChart1"/>
    <dgm:cxn modelId="{36647A89-2A23-D44E-A385-C79C58F3A276}" type="presParOf" srcId="{C4DEFA9B-BAFD-CD43-AECA-F272A1384CEF}" destId="{8D613464-C1CB-2D4F-AB81-3174CD45F01A}" srcOrd="1" destOrd="0" presId="urn:microsoft.com/office/officeart/2005/8/layout/orgChart1"/>
    <dgm:cxn modelId="{DCD9DD20-1C0B-DC46-9E01-5FADE6F928A2}" type="presParOf" srcId="{4915F89A-A04F-E74B-BA3A-E6DB6A355132}" destId="{9F1BE156-73E3-A94B-BBCB-DB575D5E7A05}" srcOrd="1" destOrd="0" presId="urn:microsoft.com/office/officeart/2005/8/layout/orgChart1"/>
    <dgm:cxn modelId="{5B03BFDD-D061-A04A-923E-11A56EE22827}" type="presParOf" srcId="{9F1BE156-73E3-A94B-BBCB-DB575D5E7A05}" destId="{5A575F3E-76C3-2B44-90AB-34399C231154}" srcOrd="0" destOrd="0" presId="urn:microsoft.com/office/officeart/2005/8/layout/orgChart1"/>
    <dgm:cxn modelId="{8922D771-CF5B-8749-9BAD-407BC8BC85DE}" type="presParOf" srcId="{9F1BE156-73E3-A94B-BBCB-DB575D5E7A05}" destId="{02CD8962-3F6C-C34A-B050-7510C3111F49}" srcOrd="1" destOrd="0" presId="urn:microsoft.com/office/officeart/2005/8/layout/orgChart1"/>
    <dgm:cxn modelId="{9A16259F-656F-0D4F-89CE-20503F92AC5E}" type="presParOf" srcId="{02CD8962-3F6C-C34A-B050-7510C3111F49}" destId="{CE9043F9-4438-6D4D-95ED-D1429AE244B2}" srcOrd="0" destOrd="0" presId="urn:microsoft.com/office/officeart/2005/8/layout/orgChart1"/>
    <dgm:cxn modelId="{10033E69-9F4C-3444-AC61-73DEFB82591F}" type="presParOf" srcId="{CE9043F9-4438-6D4D-95ED-D1429AE244B2}" destId="{472EFAF4-E9D7-4C41-99F7-7A5E15345895}" srcOrd="0" destOrd="0" presId="urn:microsoft.com/office/officeart/2005/8/layout/orgChart1"/>
    <dgm:cxn modelId="{52ED7391-B076-4C40-A245-7848B1629470}" type="presParOf" srcId="{CE9043F9-4438-6D4D-95ED-D1429AE244B2}" destId="{D7B829D5-03AB-F748-AC01-8F83507C0419}" srcOrd="1" destOrd="0" presId="urn:microsoft.com/office/officeart/2005/8/layout/orgChart1"/>
    <dgm:cxn modelId="{CB6A0CE1-FDD6-9D49-8B45-EC21C57715D4}" type="presParOf" srcId="{02CD8962-3F6C-C34A-B050-7510C3111F49}" destId="{7D62A286-8D1B-E94C-AC23-8E3CA7940364}" srcOrd="1" destOrd="0" presId="urn:microsoft.com/office/officeart/2005/8/layout/orgChart1"/>
    <dgm:cxn modelId="{26FE6C56-8092-7E43-BD5B-FBC0F12B86E3}" type="presParOf" srcId="{02CD8962-3F6C-C34A-B050-7510C3111F49}" destId="{E03C0182-0AB8-CA42-80AF-D075BC9051A6}" srcOrd="2" destOrd="0" presId="urn:microsoft.com/office/officeart/2005/8/layout/orgChart1"/>
    <dgm:cxn modelId="{327A3A30-8702-D442-8F58-765640DB7D29}" type="presParOf" srcId="{9F1BE156-73E3-A94B-BBCB-DB575D5E7A05}" destId="{D966AE19-F189-B34F-AEEE-CA4540620492}" srcOrd="2" destOrd="0" presId="urn:microsoft.com/office/officeart/2005/8/layout/orgChart1"/>
    <dgm:cxn modelId="{C0FD9045-84DB-9C4C-8CFC-FCE20B813492}" type="presParOf" srcId="{9F1BE156-73E3-A94B-BBCB-DB575D5E7A05}" destId="{81347D79-55D2-5441-BEF7-41C87A8F2FDA}" srcOrd="3" destOrd="0" presId="urn:microsoft.com/office/officeart/2005/8/layout/orgChart1"/>
    <dgm:cxn modelId="{45E43A68-2C8D-AD4C-A115-4C5A8A3586A2}" type="presParOf" srcId="{81347D79-55D2-5441-BEF7-41C87A8F2FDA}" destId="{613160B8-5CE1-0C40-B13F-115401C5D991}" srcOrd="0" destOrd="0" presId="urn:microsoft.com/office/officeart/2005/8/layout/orgChart1"/>
    <dgm:cxn modelId="{6C41A6DA-31F0-A140-8DF2-7A63AB0D74B9}" type="presParOf" srcId="{613160B8-5CE1-0C40-B13F-115401C5D991}" destId="{289E3576-5289-A242-8AFF-E0644CA8A320}" srcOrd="0" destOrd="0" presId="urn:microsoft.com/office/officeart/2005/8/layout/orgChart1"/>
    <dgm:cxn modelId="{51E0DFDD-2626-4940-8885-5C6D4808C2A5}" type="presParOf" srcId="{613160B8-5CE1-0C40-B13F-115401C5D991}" destId="{6BDAD6E0-6D07-9D47-9275-E782CB941E47}" srcOrd="1" destOrd="0" presId="urn:microsoft.com/office/officeart/2005/8/layout/orgChart1"/>
    <dgm:cxn modelId="{AA52A042-7354-1A43-A22E-458C0C5606B7}" type="presParOf" srcId="{81347D79-55D2-5441-BEF7-41C87A8F2FDA}" destId="{D973E4BB-A65B-1B4A-878D-AF6E1DD5C2A0}" srcOrd="1" destOrd="0" presId="urn:microsoft.com/office/officeart/2005/8/layout/orgChart1"/>
    <dgm:cxn modelId="{826E9738-BD87-A344-85AA-74F99F91B066}" type="presParOf" srcId="{81347D79-55D2-5441-BEF7-41C87A8F2FDA}" destId="{8C55434B-688F-DA45-A6F4-15494D066F1C}" srcOrd="2" destOrd="0" presId="urn:microsoft.com/office/officeart/2005/8/layout/orgChart1"/>
    <dgm:cxn modelId="{C615A1B8-E4A4-EA4A-B0D8-44CE659B40C5}" type="presParOf" srcId="{4915F89A-A04F-E74B-BA3A-E6DB6A355132}" destId="{475962D3-D7E8-6A4B-853E-24E07C2D3482}" srcOrd="2" destOrd="0" presId="urn:microsoft.com/office/officeart/2005/8/layout/orgChart1"/>
    <dgm:cxn modelId="{2A8E08A3-18A3-2F4C-8DF8-B6D87A28D421}" type="presParOf" srcId="{2CC6BE12-23E5-F849-99F7-ED5A557A2A1C}" destId="{8A60D203-D49D-E542-8D19-90469405248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6AE19-F189-B34F-AEEE-CA4540620492}">
      <dsp:nvSpPr>
        <dsp:cNvPr id="0" name=""/>
        <dsp:cNvSpPr/>
      </dsp:nvSpPr>
      <dsp:spPr>
        <a:xfrm>
          <a:off x="4483912" y="1621458"/>
          <a:ext cx="200952" cy="1567427"/>
        </a:xfrm>
        <a:custGeom>
          <a:avLst/>
          <a:gdLst/>
          <a:ahLst/>
          <a:cxnLst/>
          <a:rect l="0" t="0" r="0" b="0"/>
          <a:pathLst>
            <a:path>
              <a:moveTo>
                <a:pt x="0" y="0"/>
              </a:moveTo>
              <a:lnTo>
                <a:pt x="0" y="1567427"/>
              </a:lnTo>
              <a:lnTo>
                <a:pt x="200952" y="1567427"/>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575F3E-76C3-2B44-90AB-34399C231154}">
      <dsp:nvSpPr>
        <dsp:cNvPr id="0" name=""/>
        <dsp:cNvSpPr/>
      </dsp:nvSpPr>
      <dsp:spPr>
        <a:xfrm>
          <a:off x="4483912" y="1621458"/>
          <a:ext cx="200952" cy="616253"/>
        </a:xfrm>
        <a:custGeom>
          <a:avLst/>
          <a:gdLst/>
          <a:ahLst/>
          <a:cxnLst/>
          <a:rect l="0" t="0" r="0" b="0"/>
          <a:pathLst>
            <a:path>
              <a:moveTo>
                <a:pt x="0" y="0"/>
              </a:moveTo>
              <a:lnTo>
                <a:pt x="0" y="616253"/>
              </a:lnTo>
              <a:lnTo>
                <a:pt x="200952" y="616253"/>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47EFCD-B3A7-E548-A525-282AFD8BA8E8}">
      <dsp:nvSpPr>
        <dsp:cNvPr id="0" name=""/>
        <dsp:cNvSpPr/>
      </dsp:nvSpPr>
      <dsp:spPr>
        <a:xfrm>
          <a:off x="4209277" y="670284"/>
          <a:ext cx="810507" cy="281333"/>
        </a:xfrm>
        <a:custGeom>
          <a:avLst/>
          <a:gdLst/>
          <a:ahLst/>
          <a:cxnLst/>
          <a:rect l="0" t="0" r="0" b="0"/>
          <a:pathLst>
            <a:path>
              <a:moveTo>
                <a:pt x="0" y="0"/>
              </a:moveTo>
              <a:lnTo>
                <a:pt x="0" y="140666"/>
              </a:lnTo>
              <a:lnTo>
                <a:pt x="810507" y="140666"/>
              </a:lnTo>
              <a:lnTo>
                <a:pt x="810507" y="28133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6B4502-8181-2442-B38D-9A657467D470}">
      <dsp:nvSpPr>
        <dsp:cNvPr id="0" name=""/>
        <dsp:cNvSpPr/>
      </dsp:nvSpPr>
      <dsp:spPr>
        <a:xfrm>
          <a:off x="2862897" y="1621458"/>
          <a:ext cx="200952" cy="1567427"/>
        </a:xfrm>
        <a:custGeom>
          <a:avLst/>
          <a:gdLst/>
          <a:ahLst/>
          <a:cxnLst/>
          <a:rect l="0" t="0" r="0" b="0"/>
          <a:pathLst>
            <a:path>
              <a:moveTo>
                <a:pt x="0" y="0"/>
              </a:moveTo>
              <a:lnTo>
                <a:pt x="0" y="1567427"/>
              </a:lnTo>
              <a:lnTo>
                <a:pt x="200952" y="1567427"/>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2315CC-EB80-E040-B387-3EB156F48B3A}">
      <dsp:nvSpPr>
        <dsp:cNvPr id="0" name=""/>
        <dsp:cNvSpPr/>
      </dsp:nvSpPr>
      <dsp:spPr>
        <a:xfrm>
          <a:off x="2862897" y="1621458"/>
          <a:ext cx="200952" cy="616253"/>
        </a:xfrm>
        <a:custGeom>
          <a:avLst/>
          <a:gdLst/>
          <a:ahLst/>
          <a:cxnLst/>
          <a:rect l="0" t="0" r="0" b="0"/>
          <a:pathLst>
            <a:path>
              <a:moveTo>
                <a:pt x="0" y="0"/>
              </a:moveTo>
              <a:lnTo>
                <a:pt x="0" y="616253"/>
              </a:lnTo>
              <a:lnTo>
                <a:pt x="200952" y="616253"/>
              </a:lnTo>
            </a:path>
          </a:pathLst>
        </a:custGeom>
        <a:noFill/>
        <a:ln w="254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CE44A-ECED-DC42-9E15-311A3B105D1D}">
      <dsp:nvSpPr>
        <dsp:cNvPr id="0" name=""/>
        <dsp:cNvSpPr/>
      </dsp:nvSpPr>
      <dsp:spPr>
        <a:xfrm>
          <a:off x="3398770" y="670284"/>
          <a:ext cx="810507" cy="281333"/>
        </a:xfrm>
        <a:custGeom>
          <a:avLst/>
          <a:gdLst/>
          <a:ahLst/>
          <a:cxnLst/>
          <a:rect l="0" t="0" r="0" b="0"/>
          <a:pathLst>
            <a:path>
              <a:moveTo>
                <a:pt x="810507" y="0"/>
              </a:moveTo>
              <a:lnTo>
                <a:pt x="810507" y="140666"/>
              </a:lnTo>
              <a:lnTo>
                <a:pt x="0" y="140666"/>
              </a:lnTo>
              <a:lnTo>
                <a:pt x="0" y="281333"/>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9B6C3-1BA7-D14F-85D4-BBE5C7A318F7}">
      <dsp:nvSpPr>
        <dsp:cNvPr id="0" name=""/>
        <dsp:cNvSpPr/>
      </dsp:nvSpPr>
      <dsp:spPr>
        <a:xfrm>
          <a:off x="3539436" y="444"/>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Learning problems</a:t>
          </a:r>
        </a:p>
      </dsp:txBody>
      <dsp:txXfrm>
        <a:off x="3539436" y="444"/>
        <a:ext cx="1339681" cy="669840"/>
      </dsp:txXfrm>
    </dsp:sp>
    <dsp:sp modelId="{CE759A9F-255B-B141-BB27-F0C375E8C8C9}">
      <dsp:nvSpPr>
        <dsp:cNvPr id="0" name=""/>
        <dsp:cNvSpPr/>
      </dsp:nvSpPr>
      <dsp:spPr>
        <a:xfrm>
          <a:off x="2728929" y="951617"/>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Prediction</a:t>
          </a:r>
        </a:p>
      </dsp:txBody>
      <dsp:txXfrm>
        <a:off x="2728929" y="951617"/>
        <a:ext cx="1339681" cy="669840"/>
      </dsp:txXfrm>
    </dsp:sp>
    <dsp:sp modelId="{7CD2CFED-F4BD-344F-BDF0-73BD62436897}">
      <dsp:nvSpPr>
        <dsp:cNvPr id="0" name=""/>
        <dsp:cNvSpPr/>
      </dsp:nvSpPr>
      <dsp:spPr>
        <a:xfrm>
          <a:off x="3063849" y="1902791"/>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Classification</a:t>
          </a:r>
        </a:p>
      </dsp:txBody>
      <dsp:txXfrm>
        <a:off x="3063849" y="1902791"/>
        <a:ext cx="1339681" cy="669840"/>
      </dsp:txXfrm>
    </dsp:sp>
    <dsp:sp modelId="{F9242F71-189F-C547-B010-D021348DF9A3}">
      <dsp:nvSpPr>
        <dsp:cNvPr id="0" name=""/>
        <dsp:cNvSpPr/>
      </dsp:nvSpPr>
      <dsp:spPr>
        <a:xfrm>
          <a:off x="3063849" y="2853965"/>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Regression</a:t>
          </a:r>
        </a:p>
      </dsp:txBody>
      <dsp:txXfrm>
        <a:off x="3063849" y="2853965"/>
        <a:ext cx="1339681" cy="669840"/>
      </dsp:txXfrm>
    </dsp:sp>
    <dsp:sp modelId="{2668A819-CDFF-FF4F-B883-15665749671A}">
      <dsp:nvSpPr>
        <dsp:cNvPr id="0" name=""/>
        <dsp:cNvSpPr/>
      </dsp:nvSpPr>
      <dsp:spPr>
        <a:xfrm>
          <a:off x="4349943" y="951617"/>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Optimization</a:t>
          </a:r>
        </a:p>
      </dsp:txBody>
      <dsp:txXfrm>
        <a:off x="4349943" y="951617"/>
        <a:ext cx="1339681" cy="669840"/>
      </dsp:txXfrm>
    </dsp:sp>
    <dsp:sp modelId="{472EFAF4-E9D7-4C41-99F7-7A5E15345895}">
      <dsp:nvSpPr>
        <dsp:cNvPr id="0" name=""/>
        <dsp:cNvSpPr/>
      </dsp:nvSpPr>
      <dsp:spPr>
        <a:xfrm>
          <a:off x="4684864" y="1902791"/>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Optimization</a:t>
          </a:r>
        </a:p>
      </dsp:txBody>
      <dsp:txXfrm>
        <a:off x="4684864" y="1902791"/>
        <a:ext cx="1339681" cy="669840"/>
      </dsp:txXfrm>
    </dsp:sp>
    <dsp:sp modelId="{289E3576-5289-A242-8AFF-E0644CA8A320}">
      <dsp:nvSpPr>
        <dsp:cNvPr id="0" name=""/>
        <dsp:cNvSpPr/>
      </dsp:nvSpPr>
      <dsp:spPr>
        <a:xfrm>
          <a:off x="4684864" y="2853965"/>
          <a:ext cx="1339681" cy="669840"/>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Simulation</a:t>
          </a:r>
        </a:p>
      </dsp:txBody>
      <dsp:txXfrm>
        <a:off x="4684864" y="2853965"/>
        <a:ext cx="1339681" cy="66984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72D495-AFBC-D049-9D2A-D4CC16EF0503}" type="datetimeFigureOut">
              <a:rPr lang="en-US" smtClean="0"/>
              <a:t>9/30/22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152AA6-2B99-6D4C-A44D-6EF5FEC718C3}" type="slidenum">
              <a:rPr lang="en-US" smtClean="0"/>
              <a:t>‹#›</a:t>
            </a:fld>
            <a:endParaRPr lang="en-US"/>
          </a:p>
        </p:txBody>
      </p:sp>
    </p:spTree>
    <p:extLst>
      <p:ext uri="{BB962C8B-B14F-4D97-AF65-F5344CB8AC3E}">
        <p14:creationId xmlns:p14="http://schemas.microsoft.com/office/powerpoint/2010/main" val="38442193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schemeClr val="bg1">
                <a:lumMod val="85000"/>
              </a:schemeClr>
            </a:solidFill>
          </a:ln>
        </p:spPr>
        <p:txBody>
          <a:bodyPr vert="horz" lIns="91440" tIns="45720" rIns="91440" bIns="45720" rtlCol="0" anchor="ctr"/>
          <a:lstStyle/>
          <a:p>
            <a:endParaRPr lang="en-US"/>
          </a:p>
        </p:txBody>
      </p:sp>
      <p:sp>
        <p:nvSpPr>
          <p:cNvPr id="8" name="Notes Placeholder 4"/>
          <p:cNvSpPr>
            <a:spLocks noGrp="1"/>
          </p:cNvSpPr>
          <p:nvPr>
            <p:ph type="body" sz="quarter" idx="3"/>
          </p:nvPr>
        </p:nvSpPr>
        <p:spPr>
          <a:xfrm>
            <a:off x="375557" y="4247147"/>
            <a:ext cx="6098722" cy="4114800"/>
          </a:xfrm>
          <a:prstGeom prst="rect">
            <a:avLst/>
          </a:prstGeom>
        </p:spPr>
        <p:txBody>
          <a:bodyPr vert="horz" lIns="91440" tIns="45720" rIns="91440" bIns="45720" rtlCol="0"/>
          <a:lstStyle/>
          <a:p>
            <a:pPr lvl="0"/>
            <a:r>
              <a:rPr lang="nl-BE" dirty="0"/>
              <a:t>Click to edit Master text styles</a:t>
            </a:r>
          </a:p>
          <a:p>
            <a:pPr lvl="1"/>
            <a:r>
              <a:rPr lang="nl-BE" dirty="0"/>
              <a:t>Second level</a:t>
            </a:r>
          </a:p>
          <a:p>
            <a:pPr lvl="2"/>
            <a:r>
              <a:rPr lang="nl-BE" dirty="0"/>
              <a:t>Third level</a:t>
            </a:r>
          </a:p>
          <a:p>
            <a:pPr lvl="3"/>
            <a:r>
              <a:rPr lang="nl-BE" dirty="0"/>
              <a:t>Fourth level</a:t>
            </a:r>
          </a:p>
          <a:p>
            <a:pPr lvl="4"/>
            <a:r>
              <a:rPr lang="nl-BE" dirty="0"/>
              <a:t>Fifth level</a:t>
            </a:r>
            <a:endParaRPr lang="en-US" dirty="0"/>
          </a:p>
        </p:txBody>
      </p:sp>
      <p:sp>
        <p:nvSpPr>
          <p:cNvPr id="9" name="Slide Number Placeholder 6"/>
          <p:cNvSpPr>
            <a:spLocks noGrp="1"/>
          </p:cNvSpPr>
          <p:nvPr>
            <p:ph type="sldNum" sz="quarter" idx="5"/>
          </p:nvPr>
        </p:nvSpPr>
        <p:spPr>
          <a:xfrm>
            <a:off x="3080982" y="8701475"/>
            <a:ext cx="696036" cy="230832"/>
          </a:xfrm>
          <a:prstGeom prst="rect">
            <a:avLst/>
          </a:prstGeom>
        </p:spPr>
        <p:txBody>
          <a:bodyPr vert="horz" wrap="square" lIns="91440" tIns="45720" rIns="91440" bIns="45720" rtlCol="0" anchor="ctr" anchorCtr="0">
            <a:spAutoFit/>
          </a:bodyPr>
          <a:lstStyle>
            <a:lvl1pPr algn="ctr">
              <a:defRPr sz="900" b="0" i="0">
                <a:latin typeface="Gill Sans MT" charset="0"/>
                <a:ea typeface="Gill Sans MT" charset="0"/>
                <a:cs typeface="Gill Sans MT" charset="0"/>
              </a:defRPr>
            </a:lvl1pPr>
          </a:lstStyle>
          <a:p>
            <a:fld id="{7B91B61D-47B7-A144-8E63-D9376A6761BB}" type="slidenum">
              <a:rPr lang="en-US" smtClean="0"/>
              <a:pPr/>
              <a:t>‹#›</a:t>
            </a:fld>
            <a:endParaRPr lang="en-US"/>
          </a:p>
        </p:txBody>
      </p:sp>
      <p:sp>
        <p:nvSpPr>
          <p:cNvPr id="10" name="TextBox 9"/>
          <p:cNvSpPr txBox="1"/>
          <p:nvPr/>
        </p:nvSpPr>
        <p:spPr>
          <a:xfrm>
            <a:off x="3928820" y="8701475"/>
            <a:ext cx="2535988" cy="230832"/>
          </a:xfrm>
          <a:prstGeom prst="rect">
            <a:avLst/>
          </a:prstGeom>
          <a:noFill/>
        </p:spPr>
        <p:txBody>
          <a:bodyPr wrap="square" rIns="0" rtlCol="0">
            <a:spAutoFit/>
          </a:bodyPr>
          <a:lstStyle/>
          <a:p>
            <a:pPr algn="r"/>
            <a:r>
              <a:rPr lang="en-US" sz="900" b="0" i="0" cap="all" dirty="0">
                <a:solidFill>
                  <a:schemeClr val="tx1"/>
                </a:solidFill>
                <a:latin typeface="Gill Sans MT" charset="0"/>
                <a:ea typeface="Gill Sans MT" charset="0"/>
                <a:cs typeface="Gill Sans MT" charset="0"/>
              </a:rPr>
              <a:t>public</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49" y="8732231"/>
            <a:ext cx="566612" cy="169319"/>
          </a:xfrm>
          <a:prstGeom prst="rect">
            <a:avLst/>
          </a:prstGeom>
        </p:spPr>
      </p:pic>
    </p:spTree>
    <p:extLst>
      <p:ext uri="{BB962C8B-B14F-4D97-AF65-F5344CB8AC3E}">
        <p14:creationId xmlns:p14="http://schemas.microsoft.com/office/powerpoint/2010/main" val="2575172051"/>
      </p:ext>
    </p:extLst>
  </p:cSld>
  <p:clrMap bg1="lt1" tx1="dk1" bg2="lt2" tx2="dk2" accent1="accent1" accent2="accent2" accent3="accent3" accent4="accent4" accent5="accent5" accent6="accent6" hlink="hlink" folHlink="folHlink"/>
  <p:hf hdr="0" ftr="0" dt="0"/>
  <p:notesStyle>
    <a:lvl1pPr marL="15430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1pPr>
    <a:lvl2pPr marL="56578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2pPr>
    <a:lvl3pPr marL="97726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3pPr>
    <a:lvl4pPr marL="138874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4pPr>
    <a:lvl5pPr marL="1800225" indent="-154305" algn="l" defTabSz="411480" rtl="0" eaLnBrk="1" latinLnBrk="0" hangingPunct="1">
      <a:buClr>
        <a:srgbClr val="3F98BD"/>
      </a:buClr>
      <a:buFont typeface="Wingdings" charset="2"/>
      <a:buChar char="§"/>
      <a:defRPr sz="990" kern="1200">
        <a:solidFill>
          <a:schemeClr val="tx1"/>
        </a:solidFill>
        <a:latin typeface="Gill Sans MT" charset="0"/>
        <a:ea typeface="Gill Sans MT" charset="0"/>
        <a:cs typeface="Gill Sans MT" charset="0"/>
      </a:defRPr>
    </a:lvl5pPr>
    <a:lvl6pPr marL="2057400" algn="l" defTabSz="411480" rtl="0" eaLnBrk="1" latinLnBrk="0" hangingPunct="1">
      <a:defRPr sz="1080" kern="1200">
        <a:solidFill>
          <a:schemeClr val="tx1"/>
        </a:solidFill>
        <a:latin typeface="+mn-lt"/>
        <a:ea typeface="+mn-ea"/>
        <a:cs typeface="+mn-cs"/>
      </a:defRPr>
    </a:lvl6pPr>
    <a:lvl7pPr marL="2468880" algn="l" defTabSz="411480" rtl="0" eaLnBrk="1" latinLnBrk="0" hangingPunct="1">
      <a:defRPr sz="1080" kern="1200">
        <a:solidFill>
          <a:schemeClr val="tx1"/>
        </a:solidFill>
        <a:latin typeface="+mn-lt"/>
        <a:ea typeface="+mn-ea"/>
        <a:cs typeface="+mn-cs"/>
      </a:defRPr>
    </a:lvl7pPr>
    <a:lvl8pPr marL="2880360" algn="l" defTabSz="411480" rtl="0" eaLnBrk="1" latinLnBrk="0" hangingPunct="1">
      <a:defRPr sz="1080" kern="1200">
        <a:solidFill>
          <a:schemeClr val="tx1"/>
        </a:solidFill>
        <a:latin typeface="+mn-lt"/>
        <a:ea typeface="+mn-ea"/>
        <a:cs typeface="+mn-cs"/>
      </a:defRPr>
    </a:lvl8pPr>
    <a:lvl9pPr marL="3291840" algn="l" defTabSz="411480" rtl="0" eaLnBrk="1" latinLnBrk="0" hangingPunct="1">
      <a:defRPr sz="10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1B61D-47B7-A144-8E63-D9376A6761BB}" type="slidenum">
              <a:rPr lang="en-US" smtClean="0"/>
              <a:pPr/>
              <a:t>1</a:t>
            </a:fld>
            <a:endParaRPr lang="en-US"/>
          </a:p>
        </p:txBody>
      </p:sp>
    </p:spTree>
    <p:extLst>
      <p:ext uri="{BB962C8B-B14F-4D97-AF65-F5344CB8AC3E}">
        <p14:creationId xmlns:p14="http://schemas.microsoft.com/office/powerpoint/2010/main" val="59433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10</a:t>
            </a:fld>
            <a:endParaRPr lang="en-US"/>
          </a:p>
        </p:txBody>
      </p:sp>
    </p:spTree>
    <p:extLst>
      <p:ext uri="{BB962C8B-B14F-4D97-AF65-F5344CB8AC3E}">
        <p14:creationId xmlns:p14="http://schemas.microsoft.com/office/powerpoint/2010/main" val="4205443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11</a:t>
            </a:fld>
            <a:endParaRPr lang="en-US"/>
          </a:p>
        </p:txBody>
      </p:sp>
    </p:spTree>
    <p:extLst>
      <p:ext uri="{BB962C8B-B14F-4D97-AF65-F5344CB8AC3E}">
        <p14:creationId xmlns:p14="http://schemas.microsoft.com/office/powerpoint/2010/main" val="1471858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This is a typical structure of a Neural Network. </a:t>
            </a:r>
          </a:p>
          <a:p>
            <a:r>
              <a:rPr lang="en-BE" dirty="0"/>
              <a:t>The first layer is known as the input layer, the last layer is known as the output layer, and all the layer in between are known as the hidden layers. </a:t>
            </a:r>
          </a:p>
          <a:p>
            <a:r>
              <a:rPr lang="en-GB" dirty="0"/>
              <a:t>U</a:t>
            </a:r>
            <a:r>
              <a:rPr lang="en-BE" dirty="0"/>
              <a:t>pfront you have to determine the size of all your layers. </a:t>
            </a:r>
          </a:p>
          <a:p>
            <a:r>
              <a:rPr lang="en-BE" dirty="0"/>
              <a:t>The weigths represent how important is a given feature respect to the output.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12</a:t>
            </a:fld>
            <a:endParaRPr lang="en-US"/>
          </a:p>
        </p:txBody>
      </p:sp>
    </p:spTree>
    <p:extLst>
      <p:ext uri="{BB962C8B-B14F-4D97-AF65-F5344CB8AC3E}">
        <p14:creationId xmlns:p14="http://schemas.microsoft.com/office/powerpoint/2010/main" val="1751108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13</a:t>
            </a:fld>
            <a:endParaRPr lang="en-US"/>
          </a:p>
        </p:txBody>
      </p:sp>
    </p:spTree>
    <p:extLst>
      <p:ext uri="{BB962C8B-B14F-4D97-AF65-F5344CB8AC3E}">
        <p14:creationId xmlns:p14="http://schemas.microsoft.com/office/powerpoint/2010/main" val="132055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14</a:t>
            </a:fld>
            <a:endParaRPr lang="en-US"/>
          </a:p>
        </p:txBody>
      </p:sp>
    </p:spTree>
    <p:extLst>
      <p:ext uri="{BB962C8B-B14F-4D97-AF65-F5344CB8AC3E}">
        <p14:creationId xmlns:p14="http://schemas.microsoft.com/office/powerpoint/2010/main" val="324736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a:p>
            <a:r>
              <a:rPr lang="en-BE" dirty="0"/>
              <a:t>Then we operate. The first layers are responsible of learning the most simple features.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15</a:t>
            </a:fld>
            <a:endParaRPr lang="en-US"/>
          </a:p>
        </p:txBody>
      </p:sp>
    </p:spTree>
    <p:extLst>
      <p:ext uri="{BB962C8B-B14F-4D97-AF65-F5344CB8AC3E}">
        <p14:creationId xmlns:p14="http://schemas.microsoft.com/office/powerpoint/2010/main" val="339596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First, we vectorize the image. </a:t>
            </a:r>
          </a:p>
          <a:p>
            <a:r>
              <a:rPr lang="en-BE" dirty="0"/>
              <a:t>Then we select the size of the neural network. </a:t>
            </a:r>
          </a:p>
          <a:p>
            <a:r>
              <a:rPr lang="en-BE" dirty="0"/>
              <a:t>Then we operate. The first layers are responsible of learning the most simple features. </a:t>
            </a:r>
          </a:p>
          <a:p>
            <a:r>
              <a:rPr lang="en-BE" dirty="0"/>
              <a:t>Finally, if there is some mistake, we correct them by adjusting the weights in a step called back propagation </a:t>
            </a:r>
          </a:p>
        </p:txBody>
      </p:sp>
      <p:sp>
        <p:nvSpPr>
          <p:cNvPr id="4" name="Slide Number Placeholder 3"/>
          <p:cNvSpPr>
            <a:spLocks noGrp="1"/>
          </p:cNvSpPr>
          <p:nvPr>
            <p:ph type="sldNum" sz="quarter" idx="5"/>
          </p:nvPr>
        </p:nvSpPr>
        <p:spPr/>
        <p:txBody>
          <a:bodyPr/>
          <a:lstStyle/>
          <a:p>
            <a:fld id="{7B91B61D-47B7-A144-8E63-D9376A6761BB}" type="slidenum">
              <a:rPr lang="en-US" smtClean="0"/>
              <a:pPr/>
              <a:t>16</a:t>
            </a:fld>
            <a:endParaRPr lang="en-US"/>
          </a:p>
        </p:txBody>
      </p:sp>
    </p:spTree>
    <p:extLst>
      <p:ext uri="{BB962C8B-B14F-4D97-AF65-F5344CB8AC3E}">
        <p14:creationId xmlns:p14="http://schemas.microsoft.com/office/powerpoint/2010/main" val="14216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Arial" panose="020B0604020202020204" pitchFamily="34" charset="0"/>
              </a:rPr>
              <a:t>In previous slides we have seen that we can build a model of the reality using ML. </a:t>
            </a:r>
          </a:p>
          <a:p>
            <a:pPr marL="154305" marR="0" lvl="0" indent="-154305" algn="l" defTabSz="411480" rtl="0" eaLnBrk="1" fontAlgn="auto" latinLnBrk="0" hangingPunct="1">
              <a:lnSpc>
                <a:spcPct val="100000"/>
              </a:lnSpc>
              <a:spcBef>
                <a:spcPts val="0"/>
              </a:spcBef>
              <a:spcAft>
                <a:spcPts val="0"/>
              </a:spcAft>
              <a:buClr>
                <a:srgbClr val="3F98BD"/>
              </a:buClr>
              <a:buSzTx/>
              <a:buFont typeface="Wingdings" charset="2"/>
              <a:buChar char="§"/>
              <a:tabLst/>
              <a:defRPr/>
            </a:pPr>
            <a:r>
              <a:rPr lang="en-GB" b="0" i="0" dirty="0">
                <a:solidFill>
                  <a:srgbClr val="222222"/>
                </a:solidFill>
                <a:effectLst/>
                <a:latin typeface="Arial" panose="020B0604020202020204" pitchFamily="34" charset="0"/>
              </a:rPr>
              <a:t>Then, this model we can use it as network digital twin. Several techniques can be used to build that network digital twin, but given their ability to learn from data, the most promising ones are based in AI and ML, so they can have a more accurate view of the reality.</a:t>
            </a:r>
          </a:p>
          <a:p>
            <a:pPr marL="154305" marR="0" lvl="0" indent="-154305" algn="l" defTabSz="411480" rtl="0" eaLnBrk="1" fontAlgn="auto" latinLnBrk="0" hangingPunct="1">
              <a:lnSpc>
                <a:spcPct val="100000"/>
              </a:lnSpc>
              <a:spcBef>
                <a:spcPts val="0"/>
              </a:spcBef>
              <a:spcAft>
                <a:spcPts val="0"/>
              </a:spcAft>
              <a:buClr>
                <a:srgbClr val="3F98BD"/>
              </a:buClr>
              <a:buSzTx/>
              <a:buFont typeface="Wingdings" charset="2"/>
              <a:buChar char="§"/>
              <a:tabLst/>
              <a:defRPr/>
            </a:pPr>
            <a:r>
              <a:rPr lang="en-GB" b="0" i="0" dirty="0">
                <a:solidFill>
                  <a:srgbClr val="222222"/>
                </a:solidFill>
                <a:effectLst/>
                <a:latin typeface="Arial" panose="020B0604020202020204" pitchFamily="34" charset="0"/>
              </a:rPr>
              <a:t>Mathematical models are based on assumptions that might not hold in real deployments. </a:t>
            </a:r>
          </a:p>
          <a:p>
            <a:pPr marL="154305" marR="0" lvl="0" indent="-154305" algn="l" defTabSz="411480" rtl="0" eaLnBrk="1" fontAlgn="auto" latinLnBrk="0" hangingPunct="1">
              <a:lnSpc>
                <a:spcPct val="100000"/>
              </a:lnSpc>
              <a:spcBef>
                <a:spcPts val="0"/>
              </a:spcBef>
              <a:spcAft>
                <a:spcPts val="0"/>
              </a:spcAft>
              <a:buClr>
                <a:srgbClr val="3F98BD"/>
              </a:buClr>
              <a:buSzTx/>
              <a:buFont typeface="Wingdings" charset="2"/>
              <a:buChar char="§"/>
              <a:tabLst/>
              <a:defRPr/>
            </a:pPr>
            <a:r>
              <a:rPr lang="en-GB" b="0" i="0" dirty="0">
                <a:solidFill>
                  <a:srgbClr val="222222"/>
                </a:solidFill>
                <a:effectLst/>
                <a:latin typeface="Arial" panose="020B0604020202020204" pitchFamily="34" charset="0"/>
              </a:rPr>
              <a:t>Markov models are too complex when the deployment size grows. </a:t>
            </a:r>
          </a:p>
          <a:p>
            <a:endParaRPr lang="en-GB" b="0" i="0" dirty="0">
              <a:solidFill>
                <a:srgbClr val="222222"/>
              </a:solidFill>
              <a:effectLst/>
              <a:latin typeface="Arial" panose="020B0604020202020204" pitchFamily="34" charset="0"/>
            </a:endParaRPr>
          </a:p>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17</a:t>
            </a:fld>
            <a:endParaRPr lang="en-US"/>
          </a:p>
        </p:txBody>
      </p:sp>
    </p:spTree>
    <p:extLst>
      <p:ext uri="{BB962C8B-B14F-4D97-AF65-F5344CB8AC3E}">
        <p14:creationId xmlns:p14="http://schemas.microsoft.com/office/powerpoint/2010/main" val="2901688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19</a:t>
            </a:fld>
            <a:endParaRPr lang="en-US"/>
          </a:p>
        </p:txBody>
      </p:sp>
    </p:spTree>
    <p:extLst>
      <p:ext uri="{BB962C8B-B14F-4D97-AF65-F5344CB8AC3E}">
        <p14:creationId xmlns:p14="http://schemas.microsoft.com/office/powerpoint/2010/main" val="1893217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20</a:t>
            </a:fld>
            <a:endParaRPr lang="en-US"/>
          </a:p>
        </p:txBody>
      </p:sp>
    </p:spTree>
    <p:extLst>
      <p:ext uri="{BB962C8B-B14F-4D97-AF65-F5344CB8AC3E}">
        <p14:creationId xmlns:p14="http://schemas.microsoft.com/office/powerpoint/2010/main" val="210192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2</a:t>
            </a:fld>
            <a:endParaRPr lang="en-US"/>
          </a:p>
        </p:txBody>
      </p:sp>
    </p:spTree>
    <p:extLst>
      <p:ext uri="{BB962C8B-B14F-4D97-AF65-F5344CB8AC3E}">
        <p14:creationId xmlns:p14="http://schemas.microsoft.com/office/powerpoint/2010/main" val="2661795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21</a:t>
            </a:fld>
            <a:endParaRPr lang="en-US"/>
          </a:p>
        </p:txBody>
      </p:sp>
    </p:spTree>
    <p:extLst>
      <p:ext uri="{BB962C8B-B14F-4D97-AF65-F5344CB8AC3E}">
        <p14:creationId xmlns:p14="http://schemas.microsoft.com/office/powerpoint/2010/main" val="2011441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22</a:t>
            </a:fld>
            <a:endParaRPr lang="en-US"/>
          </a:p>
        </p:txBody>
      </p:sp>
    </p:spTree>
    <p:extLst>
      <p:ext uri="{BB962C8B-B14F-4D97-AF65-F5344CB8AC3E}">
        <p14:creationId xmlns:p14="http://schemas.microsoft.com/office/powerpoint/2010/main" val="2307427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90" b="0" i="0" u="none" strike="noStrike" kern="1200" dirty="0">
                <a:solidFill>
                  <a:schemeClr val="tx1"/>
                </a:solidFill>
                <a:effectLst/>
                <a:latin typeface="Gill Sans MT" charset="0"/>
                <a:ea typeface="Gill Sans MT" charset="0"/>
                <a:cs typeface="Gill Sans MT" charset="0"/>
              </a:rPr>
              <a:t>The training dataset is composed of two scenarios with different density of users per square meter and each of the scenarios introduce more interference among WLANs. So we can see scenarios like 1a and 2a where only inter station interference is present to scenarios like 1c and 2c where inter WLAN interference is also present. We used a typical 80%-20% split of training and validation data. </a:t>
            </a:r>
            <a:endParaRPr lang="en-US"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23</a:t>
            </a:fld>
            <a:endParaRPr lang="en-US"/>
          </a:p>
        </p:txBody>
      </p:sp>
    </p:spTree>
    <p:extLst>
      <p:ext uri="{BB962C8B-B14F-4D97-AF65-F5344CB8AC3E}">
        <p14:creationId xmlns:p14="http://schemas.microsoft.com/office/powerpoint/2010/main" val="1901453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90" b="0" i="0" u="none" strike="noStrike" kern="1200" dirty="0">
                <a:solidFill>
                  <a:schemeClr val="tx1"/>
                </a:solidFill>
                <a:effectLst/>
                <a:latin typeface="Gill Sans MT" charset="0"/>
                <a:ea typeface="Gill Sans MT" charset="0"/>
                <a:cs typeface="Gill Sans MT" charset="0"/>
              </a:rPr>
              <a:t>The test dataset shows a different spatial distribution and a different density of users as well. The idea is to observe if the proposed solution is able to generalize to unseen deployments. </a:t>
            </a:r>
            <a:endParaRPr lang="en-US"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24</a:t>
            </a:fld>
            <a:endParaRPr lang="en-US"/>
          </a:p>
        </p:txBody>
      </p:sp>
    </p:spTree>
    <p:extLst>
      <p:ext uri="{BB962C8B-B14F-4D97-AF65-F5344CB8AC3E}">
        <p14:creationId xmlns:p14="http://schemas.microsoft.com/office/powerpoint/2010/main" val="2730141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BE" dirty="0"/>
              <a:t>When you have a problem, you can solve it by following s series of steps. These steps are normally what in computer science we call an algorithm or an heuristic. </a:t>
            </a:r>
          </a:p>
          <a:p>
            <a:pPr marL="171450" indent="-171450">
              <a:buFont typeface="Arial" panose="020B0604020202020204" pitchFamily="34" charset="0"/>
              <a:buChar char="•"/>
            </a:pPr>
            <a:r>
              <a:rPr lang="en-BE" dirty="0"/>
              <a:t>But that means that in your mind, you have an internal model that tells you how to solve the problem. That knowledge that you have, you put it directly into a program or script. Then you have the output, that is the solution to your problem. </a:t>
            </a:r>
          </a:p>
          <a:p>
            <a:pPr marL="171450" indent="-171450">
              <a:buFont typeface="Arial" panose="020B0604020202020204" pitchFamily="34" charset="0"/>
              <a:buChar char="•"/>
            </a:pPr>
            <a:r>
              <a:rPr lang="en-BE" dirty="0"/>
              <a:t>Depending on the type of problem, you can have a model </a:t>
            </a:r>
          </a:p>
          <a:p>
            <a:pPr marL="628650" lvl="1" indent="-171450">
              <a:buFont typeface="Arial" panose="020B0604020202020204" pitchFamily="34" charset="0"/>
              <a:buChar char="•"/>
            </a:pPr>
            <a:r>
              <a:rPr lang="en-BE" dirty="0"/>
              <a:t>for example a formula that lets you know the future price of the electricity</a:t>
            </a:r>
          </a:p>
          <a:p>
            <a:pPr marL="628650" lvl="1" indent="-171450">
              <a:buFont typeface="Arial" panose="020B0604020202020204" pitchFamily="34" charset="0"/>
              <a:buChar char="•"/>
            </a:pPr>
            <a:r>
              <a:rPr lang="en-GB" dirty="0"/>
              <a:t>S</a:t>
            </a:r>
            <a:r>
              <a:rPr lang="en-BE" dirty="0"/>
              <a:t>et of actions to go from point A to point B</a:t>
            </a:r>
          </a:p>
          <a:p>
            <a:pPr marL="171450" lvl="0" indent="-171450">
              <a:buFont typeface="Arial" panose="020B0604020202020204" pitchFamily="34" charset="0"/>
              <a:buChar char="•"/>
            </a:pPr>
            <a:r>
              <a:rPr lang="en-BE" dirty="0"/>
              <a:t>But for other type of problems, it is very difficult to come up with a model.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t>A visual representation of shapes and their link with names </a:t>
            </a:r>
            <a:r>
              <a:rPr lang="en-BE" dirty="0">
                <a:sym typeface="Wingdings" pitchFamily="2" charset="2"/>
              </a:rPr>
              <a:t> How do you model that a lion is a lion? How do you put it into a program?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ym typeface="Wingdings" pitchFamily="2" charset="2"/>
              </a:rPr>
              <a:t>Most of the time, human behavior cannot be modeled.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BE" dirty="0">
                <a:sym typeface="Wingdings" pitchFamily="2" charset="2"/>
              </a:rPr>
              <a:t>That is when ML comes into action. </a:t>
            </a:r>
          </a:p>
        </p:txBody>
      </p:sp>
      <p:sp>
        <p:nvSpPr>
          <p:cNvPr id="4" name="Slide Number Placeholder 3"/>
          <p:cNvSpPr>
            <a:spLocks noGrp="1"/>
          </p:cNvSpPr>
          <p:nvPr>
            <p:ph type="sldNum" sz="quarter" idx="5"/>
          </p:nvPr>
        </p:nvSpPr>
        <p:spPr/>
        <p:txBody>
          <a:bodyPr/>
          <a:lstStyle/>
          <a:p>
            <a:fld id="{D9FD07C0-1950-AB40-A89E-8D0481D6E1C9}" type="slidenum">
              <a:rPr lang="en-BE" smtClean="0"/>
              <a:t>3</a:t>
            </a:fld>
            <a:endParaRPr lang="en-BE"/>
          </a:p>
        </p:txBody>
      </p:sp>
    </p:spTree>
    <p:extLst>
      <p:ext uri="{BB962C8B-B14F-4D97-AF65-F5344CB8AC3E}">
        <p14:creationId xmlns:p14="http://schemas.microsoft.com/office/powerpoint/2010/main" val="414555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4</a:t>
            </a:fld>
            <a:endParaRPr lang="en-US"/>
          </a:p>
        </p:txBody>
      </p:sp>
    </p:spTree>
    <p:extLst>
      <p:ext uri="{BB962C8B-B14F-4D97-AF65-F5344CB8AC3E}">
        <p14:creationId xmlns:p14="http://schemas.microsoft.com/office/powerpoint/2010/main" val="2283216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5</a:t>
            </a:fld>
            <a:endParaRPr lang="en-US"/>
          </a:p>
        </p:txBody>
      </p:sp>
    </p:spTree>
    <p:extLst>
      <p:ext uri="{BB962C8B-B14F-4D97-AF65-F5344CB8AC3E}">
        <p14:creationId xmlns:p14="http://schemas.microsoft.com/office/powerpoint/2010/main" val="53955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6</a:t>
            </a:fld>
            <a:endParaRPr lang="en-US"/>
          </a:p>
        </p:txBody>
      </p:sp>
    </p:spTree>
    <p:extLst>
      <p:ext uri="{BB962C8B-B14F-4D97-AF65-F5344CB8AC3E}">
        <p14:creationId xmlns:p14="http://schemas.microsoft.com/office/powerpoint/2010/main" val="763068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7B91B61D-47B7-A144-8E63-D9376A6761BB}" type="slidenum">
              <a:rPr lang="en-US" smtClean="0"/>
              <a:pPr/>
              <a:t>7</a:t>
            </a:fld>
            <a:endParaRPr lang="en-US"/>
          </a:p>
        </p:txBody>
      </p:sp>
    </p:spTree>
    <p:extLst>
      <p:ext uri="{BB962C8B-B14F-4D97-AF65-F5344CB8AC3E}">
        <p14:creationId xmlns:p14="http://schemas.microsoft.com/office/powerpoint/2010/main" val="191172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7B91B61D-47B7-A144-8E63-D9376A6761BB}" type="slidenum">
              <a:rPr lang="en-US" smtClean="0"/>
              <a:pPr/>
              <a:t>8</a:t>
            </a:fld>
            <a:endParaRPr lang="en-US"/>
          </a:p>
        </p:txBody>
      </p:sp>
    </p:spTree>
    <p:extLst>
      <p:ext uri="{BB962C8B-B14F-4D97-AF65-F5344CB8AC3E}">
        <p14:creationId xmlns:p14="http://schemas.microsoft.com/office/powerpoint/2010/main" val="2330271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E" dirty="0"/>
              <a:t>AI imitates intelligence. Inspired by nature. </a:t>
            </a:r>
          </a:p>
          <a:p>
            <a:r>
              <a:rPr lang="en-BE" dirty="0"/>
              <a:t>ML learns from data</a:t>
            </a:r>
          </a:p>
          <a:p>
            <a:r>
              <a:rPr lang="en-BE" dirty="0"/>
              <a:t>DL uses neural networks. Imitates brain functioning. </a:t>
            </a:r>
          </a:p>
        </p:txBody>
      </p:sp>
      <p:sp>
        <p:nvSpPr>
          <p:cNvPr id="4" name="Slide Number Placeholder 3"/>
          <p:cNvSpPr>
            <a:spLocks noGrp="1"/>
          </p:cNvSpPr>
          <p:nvPr>
            <p:ph type="sldNum" sz="quarter" idx="5"/>
          </p:nvPr>
        </p:nvSpPr>
        <p:spPr/>
        <p:txBody>
          <a:bodyPr/>
          <a:lstStyle/>
          <a:p>
            <a:fld id="{7B91B61D-47B7-A144-8E63-D9376A6761BB}" type="slidenum">
              <a:rPr lang="en-US" smtClean="0"/>
              <a:pPr/>
              <a:t>9</a:t>
            </a:fld>
            <a:endParaRPr lang="en-US"/>
          </a:p>
        </p:txBody>
      </p:sp>
    </p:spTree>
    <p:extLst>
      <p:ext uri="{BB962C8B-B14F-4D97-AF65-F5344CB8AC3E}">
        <p14:creationId xmlns:p14="http://schemas.microsoft.com/office/powerpoint/2010/main" val="4228304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ctr">
              <a:defRPr sz="2200" baseline="0">
                <a:solidFill>
                  <a:schemeClr val="tx2"/>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ctr">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246697" y="4888978"/>
            <a:ext cx="8650606" cy="230832"/>
          </a:xfrm>
          <a:prstGeom prst="rect">
            <a:avLst/>
          </a:prstGeom>
          <a:noFill/>
        </p:spPr>
        <p:txBody>
          <a:bodyPr wrap="square" rIns="0" rtlCol="0">
            <a:spAutoFit/>
          </a:bodyPr>
          <a:lstStyle/>
          <a:p>
            <a:pPr marL="0" marR="0" lvl="0" indent="0" algn="ctr" defTabSz="411480" rtl="0" eaLnBrk="1" fontAlgn="auto" latinLnBrk="0" hangingPunct="1">
              <a:lnSpc>
                <a:spcPct val="100000"/>
              </a:lnSpc>
              <a:spcBef>
                <a:spcPts val="0"/>
              </a:spcBef>
              <a:spcAft>
                <a:spcPts val="0"/>
              </a:spcAft>
              <a:buClrTx/>
              <a:buSzTx/>
              <a:buFontTx/>
              <a:buNone/>
              <a:tabLst/>
              <a:defRPr/>
            </a:pPr>
            <a:r>
              <a:rPr lang="en-US" sz="900" cap="none" dirty="0" err="1">
                <a:solidFill>
                  <a:schemeClr val="tx1"/>
                </a:solidFill>
              </a:rPr>
              <a:t>IDLab</a:t>
            </a:r>
            <a:r>
              <a:rPr lang="en-US" sz="900" cap="none" dirty="0">
                <a:solidFill>
                  <a:schemeClr val="tx1"/>
                </a:solidFill>
              </a:rPr>
              <a:t>, </a:t>
            </a:r>
            <a:r>
              <a:rPr lang="en-US" sz="900" cap="none" dirty="0" err="1">
                <a:solidFill>
                  <a:schemeClr val="tx1"/>
                </a:solidFill>
              </a:rPr>
              <a:t>imec</a:t>
            </a:r>
            <a:r>
              <a:rPr lang="en-US" sz="900" cap="none" dirty="0">
                <a:solidFill>
                  <a:schemeClr val="tx1"/>
                </a:solidFill>
              </a:rPr>
              <a:t> research group at Ghent University and U</a:t>
            </a:r>
            <a:r>
              <a:rPr lang="en-US" sz="900" cap="none" baseline="0" dirty="0">
                <a:solidFill>
                  <a:schemeClr val="tx1"/>
                </a:solidFill>
              </a:rPr>
              <a:t>niversity of A</a:t>
            </a:r>
            <a:r>
              <a:rPr lang="en-US" sz="900" cap="none" dirty="0">
                <a:solidFill>
                  <a:schemeClr val="tx1"/>
                </a:solidFill>
              </a:rPr>
              <a:t>ntwerp</a:t>
            </a:r>
            <a:endParaRPr lang="en-US" sz="900" b="0" i="0" cap="none" dirty="0">
              <a:solidFill>
                <a:schemeClr val="tx1"/>
              </a:solidFill>
              <a:latin typeface="Gill Sans MT" charset="0"/>
              <a:ea typeface="Gill Sans MT" charset="0"/>
              <a:cs typeface="Gill Sans MT"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4400" y="1568566"/>
            <a:ext cx="4021004" cy="1201589"/>
          </a:xfrm>
          <a:prstGeom prst="rect">
            <a:avLst/>
          </a:prstGeom>
        </p:spPr>
      </p:pic>
    </p:spTree>
    <p:extLst>
      <p:ext uri="{BB962C8B-B14F-4D97-AF65-F5344CB8AC3E}">
        <p14:creationId xmlns:p14="http://schemas.microsoft.com/office/powerpoint/2010/main" val="909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 Divider Whit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52401" y="2345535"/>
            <a:ext cx="8753475" cy="461665"/>
          </a:xfrm>
        </p:spPr>
        <p:txBody>
          <a:bodyPr anchor="ctr"/>
          <a:lstStyle>
            <a:lvl1pPr algn="ctr">
              <a:defRPr>
                <a:solidFill>
                  <a:schemeClr val="bg1"/>
                </a:solidFill>
                <a:effectLst>
                  <a:outerShdw blurRad="50800" dist="38100" dir="2700000" algn="tl"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30795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UG">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l">
              <a:defRPr sz="2200" baseline="0">
                <a:solidFill>
                  <a:srgbClr val="1F72B5"/>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l">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361455" y="4888978"/>
            <a:ext cx="8650606" cy="230832"/>
          </a:xfrm>
          <a:prstGeom prst="rect">
            <a:avLst/>
          </a:prstGeom>
          <a:noFill/>
        </p:spPr>
        <p:txBody>
          <a:bodyPr wrap="square" rIns="0" rtlCol="0">
            <a:spAutoFit/>
          </a:bodyPr>
          <a:lstStyle/>
          <a:p>
            <a:pPr marL="0" marR="0" indent="0" algn="l" defTabSz="411480" rtl="0" eaLnBrk="1" fontAlgn="auto" latinLnBrk="0" hangingPunct="1">
              <a:lnSpc>
                <a:spcPct val="100000"/>
              </a:lnSpc>
              <a:spcBef>
                <a:spcPts val="0"/>
              </a:spcBef>
              <a:spcAft>
                <a:spcPts val="0"/>
              </a:spcAft>
              <a:buClrTx/>
              <a:buSzTx/>
              <a:buFontTx/>
              <a:buNone/>
              <a:tabLst/>
              <a:defRPr/>
            </a:pPr>
            <a:r>
              <a:rPr lang="en-US" sz="900" cap="none" baseline="0" dirty="0" err="1">
                <a:solidFill>
                  <a:schemeClr val="tx1"/>
                </a:solidFill>
              </a:rPr>
              <a:t>IDLab</a:t>
            </a:r>
            <a:r>
              <a:rPr lang="en-US" sz="900" cap="none" baseline="0" dirty="0">
                <a:solidFill>
                  <a:schemeClr val="tx1"/>
                </a:solidFill>
              </a:rPr>
              <a:t>, imec research group at Ghent University</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455" y="316068"/>
            <a:ext cx="2726108" cy="27261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U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61457" y="3042176"/>
            <a:ext cx="8421086" cy="430887"/>
          </a:xfrm>
        </p:spPr>
        <p:txBody>
          <a:bodyPr wrap="square" lIns="108000" rIns="0" anchor="b">
            <a:spAutoFit/>
          </a:bodyPr>
          <a:lstStyle>
            <a:lvl1pPr algn="ctr">
              <a:defRPr sz="2200" baseline="0">
                <a:solidFill>
                  <a:srgbClr val="0F426A"/>
                </a:solidFill>
              </a:defRPr>
            </a:lvl1pPr>
          </a:lstStyle>
          <a:p>
            <a:r>
              <a:rPr lang="nl-BE" dirty="0"/>
              <a:t>A short teasing title can be put here</a:t>
            </a:r>
            <a:endParaRPr lang="en-US" dirty="0"/>
          </a:p>
        </p:txBody>
      </p:sp>
      <p:sp>
        <p:nvSpPr>
          <p:cNvPr id="5" name="Subtitle 2"/>
          <p:cNvSpPr>
            <a:spLocks noGrp="1"/>
          </p:cNvSpPr>
          <p:nvPr>
            <p:ph type="subTitle" idx="1" hasCustomPrompt="1"/>
          </p:nvPr>
        </p:nvSpPr>
        <p:spPr>
          <a:xfrm>
            <a:off x="361456" y="3398767"/>
            <a:ext cx="8421089" cy="369332"/>
          </a:xfrm>
        </p:spPr>
        <p:txBody>
          <a:bodyPr wrap="square" lIns="108000" rIns="0" anchor="t">
            <a:spAutoFit/>
          </a:bodyPr>
          <a:lstStyle>
            <a:lvl1pPr marL="0" indent="0" algn="ctr">
              <a:buNone/>
              <a:defRPr sz="1800" cap="none" baseline="0">
                <a:solidFill>
                  <a:schemeClr val="tx1"/>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nl-BE" dirty="0"/>
              <a:t>Your Name here</a:t>
            </a:r>
            <a:endParaRPr lang="en-US" dirty="0"/>
          </a:p>
        </p:txBody>
      </p:sp>
      <p:sp>
        <p:nvSpPr>
          <p:cNvPr id="6" name="TextBox 5"/>
          <p:cNvSpPr txBox="1"/>
          <p:nvPr userDrawn="1"/>
        </p:nvSpPr>
        <p:spPr>
          <a:xfrm>
            <a:off x="246697" y="4888978"/>
            <a:ext cx="8650606" cy="230832"/>
          </a:xfrm>
          <a:prstGeom prst="rect">
            <a:avLst/>
          </a:prstGeom>
          <a:noFill/>
        </p:spPr>
        <p:txBody>
          <a:bodyPr wrap="square" rIns="0" rtlCol="0">
            <a:spAutoFit/>
          </a:bodyPr>
          <a:lstStyle/>
          <a:p>
            <a:pPr marL="0" marR="0" indent="0" algn="ctr" defTabSz="411480" rtl="0" eaLnBrk="1" fontAlgn="auto" latinLnBrk="0" hangingPunct="1">
              <a:lnSpc>
                <a:spcPct val="100000"/>
              </a:lnSpc>
              <a:spcBef>
                <a:spcPts val="0"/>
              </a:spcBef>
              <a:spcAft>
                <a:spcPts val="0"/>
              </a:spcAft>
              <a:buClrTx/>
              <a:buSzTx/>
              <a:buFontTx/>
              <a:buNone/>
              <a:tabLst/>
              <a:defRPr/>
            </a:pPr>
            <a:r>
              <a:rPr lang="en-US" sz="900" cap="none" dirty="0" err="1">
                <a:solidFill>
                  <a:schemeClr val="tx1"/>
                </a:solidFill>
              </a:rPr>
              <a:t>IDLab</a:t>
            </a:r>
            <a:r>
              <a:rPr lang="en-US" sz="900" cap="none" dirty="0">
                <a:solidFill>
                  <a:schemeClr val="tx1"/>
                </a:solidFill>
              </a:rPr>
              <a:t>, imec research group at U</a:t>
            </a:r>
            <a:r>
              <a:rPr lang="en-US" sz="900" cap="none" baseline="0" dirty="0">
                <a:solidFill>
                  <a:schemeClr val="tx1"/>
                </a:solidFill>
              </a:rPr>
              <a:t>niversity of</a:t>
            </a:r>
            <a:r>
              <a:rPr lang="en-US" sz="900" cap="none" dirty="0">
                <a:solidFill>
                  <a:schemeClr val="tx1"/>
                </a:solidFill>
              </a:rPr>
              <a:t> Antwerp</a:t>
            </a:r>
          </a:p>
        </p:txBody>
      </p:sp>
      <p:pic>
        <p:nvPicPr>
          <p:cNvPr id="3" name="Picture 2">
            <a:extLst>
              <a:ext uri="{FF2B5EF4-FFF2-40B4-BE49-F238E27FC236}">
                <a16:creationId xmlns:a16="http://schemas.microsoft.com/office/drawing/2014/main" id="{2DD27FE8-3379-BB43-9E0E-A5ED5E65209D}"/>
              </a:ext>
            </a:extLst>
          </p:cNvPr>
          <p:cNvPicPr>
            <a:picLocks noChangeAspect="1"/>
          </p:cNvPicPr>
          <p:nvPr userDrawn="1"/>
        </p:nvPicPr>
        <p:blipFill>
          <a:blip r:embed="rId2"/>
          <a:stretch>
            <a:fillRect/>
          </a:stretch>
        </p:blipFill>
        <p:spPr>
          <a:xfrm>
            <a:off x="2165685" y="942090"/>
            <a:ext cx="4812631" cy="1388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Titl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0712" y="1276898"/>
            <a:ext cx="5142576" cy="256786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0511" y="4891116"/>
            <a:ext cx="424454" cy="129600"/>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5823" y="4870686"/>
            <a:ext cx="416921" cy="164684"/>
          </a:xfrm>
          <a:prstGeom prst="rect">
            <a:avLst/>
          </a:prstGeom>
        </p:spPr>
      </p:pic>
      <p:pic>
        <p:nvPicPr>
          <p:cNvPr id="17" name="Picture 16"/>
          <p:cNvPicPr>
            <a:picLocks noChangeAspect="1"/>
          </p:cNvPicPr>
          <p:nvPr userDrawn="1"/>
        </p:nvPicPr>
        <p:blipFill rotWithShape="1">
          <a:blip r:embed="rId5">
            <a:extLst>
              <a:ext uri="{28A0092B-C50C-407E-A947-70E740481C1C}">
                <a14:useLocalDpi xmlns:a14="http://schemas.microsoft.com/office/drawing/2010/main" val="0"/>
              </a:ext>
            </a:extLst>
          </a:blip>
          <a:srcRect b="7396"/>
          <a:stretch/>
        </p:blipFill>
        <p:spPr>
          <a:xfrm>
            <a:off x="1457721" y="4676294"/>
            <a:ext cx="434792" cy="402635"/>
          </a:xfrm>
          <a:prstGeom prst="rect">
            <a:avLst/>
          </a:prstGeom>
        </p:spPr>
      </p:pic>
      <p:pic>
        <p:nvPicPr>
          <p:cNvPr id="4" name="Picture 3" descr="A black and white logo&#10;&#10;Description automatically generated with low confidence">
            <a:extLst>
              <a:ext uri="{FF2B5EF4-FFF2-40B4-BE49-F238E27FC236}">
                <a16:creationId xmlns:a16="http://schemas.microsoft.com/office/drawing/2014/main" id="{EBCCBEA3-65FB-A140-B189-00E4B7D9585C}"/>
              </a:ext>
            </a:extLst>
          </p:cNvPr>
          <p:cNvPicPr>
            <a:picLocks noChangeAspect="1"/>
          </p:cNvPicPr>
          <p:nvPr userDrawn="1"/>
        </p:nvPicPr>
        <p:blipFill>
          <a:blip r:embed="rId6"/>
          <a:stretch>
            <a:fillRect/>
          </a:stretch>
        </p:blipFill>
        <p:spPr>
          <a:xfrm>
            <a:off x="2107490" y="4864655"/>
            <a:ext cx="627028" cy="176746"/>
          </a:xfrm>
          <a:prstGeom prst="rect">
            <a:avLst/>
          </a:prstGeom>
        </p:spPr>
      </p:pic>
    </p:spTree>
    <p:extLst>
      <p:ext uri="{BB962C8B-B14F-4D97-AF65-F5344CB8AC3E}">
        <p14:creationId xmlns:p14="http://schemas.microsoft.com/office/powerpoint/2010/main" val="160136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UAntwerpen_only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A766-FA6C-4E42-BAD1-58E378599FB5}"/>
              </a:ext>
            </a:extLst>
          </p:cNvPr>
          <p:cNvSpPr>
            <a:spLocks noGrp="1"/>
          </p:cNvSpPr>
          <p:nvPr>
            <p:ph type="title"/>
          </p:nvPr>
        </p:nvSpPr>
        <p:spPr/>
        <p:txBody>
          <a:bodyPr/>
          <a:lstStyle>
            <a:lvl1pPr>
              <a:defRPr/>
            </a:lvl1pPr>
          </a:lstStyle>
          <a:p>
            <a:r>
              <a:rPr lang="en-US" noProof="0"/>
              <a:t>Click to edit Master title style</a:t>
            </a:r>
          </a:p>
        </p:txBody>
      </p:sp>
      <p:sp>
        <p:nvSpPr>
          <p:cNvPr id="3" name="Slide Number Placeholder 2">
            <a:extLst>
              <a:ext uri="{FF2B5EF4-FFF2-40B4-BE49-F238E27FC236}">
                <a16:creationId xmlns:a16="http://schemas.microsoft.com/office/drawing/2014/main" id="{B21DCFB5-39F0-E04F-B592-B890194C076F}"/>
              </a:ext>
            </a:extLst>
          </p:cNvPr>
          <p:cNvSpPr>
            <a:spLocks noGrp="1"/>
          </p:cNvSpPr>
          <p:nvPr>
            <p:ph type="sldNum" sz="quarter" idx="10"/>
          </p:nvPr>
        </p:nvSpPr>
        <p:spPr/>
        <p:txBody>
          <a:bodyPr/>
          <a:lstStyle/>
          <a:p>
            <a:fld id="{E038E271-308C-2E46-A3EC-56326F9084CC}" type="slidenum">
              <a:rPr lang="nl-BE" smtClean="0"/>
              <a:pPr/>
              <a:t>‹#›</a:t>
            </a:fld>
            <a:endParaRPr lang="nl-BE" dirty="0"/>
          </a:p>
        </p:txBody>
      </p:sp>
      <p:sp>
        <p:nvSpPr>
          <p:cNvPr id="6" name="Text Placeholder 5">
            <a:extLst>
              <a:ext uri="{FF2B5EF4-FFF2-40B4-BE49-F238E27FC236}">
                <a16:creationId xmlns:a16="http://schemas.microsoft.com/office/drawing/2014/main" id="{505A4F71-3F20-42EB-95C9-52E7339E420E}"/>
              </a:ext>
            </a:extLst>
          </p:cNvPr>
          <p:cNvSpPr>
            <a:spLocks noGrp="1"/>
          </p:cNvSpPr>
          <p:nvPr>
            <p:ph type="body" sz="quarter" idx="11"/>
          </p:nvPr>
        </p:nvSpPr>
        <p:spPr>
          <a:xfrm>
            <a:off x="467916" y="1137286"/>
            <a:ext cx="8208169" cy="3540680"/>
          </a:xfrm>
          <a:prstGeom prst="rect">
            <a:avLst/>
          </a:prstGeom>
        </p:spPr>
        <p:txBody>
          <a:bodyPr/>
          <a:lstStyle>
            <a:lvl1pPr>
              <a:defRPr/>
            </a:lvl1pPr>
            <a:lvl2pPr>
              <a:defRPr/>
            </a:lvl2pPr>
            <a:lvl3pPr>
              <a:defRPr/>
            </a:lvl3pPr>
            <a:lvl4pPr>
              <a:defRPr/>
            </a:lvl4pPr>
            <a:lvl5pPr>
              <a:defRPr/>
            </a:lvl5pPr>
            <a:lvl6pPr>
              <a:defRPr/>
            </a:lvl6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1187190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0"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Tree>
    <p:extLst>
      <p:ext uri="{BB962C8B-B14F-4D97-AF65-F5344CB8AC3E}">
        <p14:creationId xmlns:p14="http://schemas.microsoft.com/office/powerpoint/2010/main" val="238935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8836216C-5BC3-7C44-80F8-E30864FFC228}" type="slidenum">
              <a:rPr lang="en-US" smtClean="0"/>
              <a:pPr/>
              <a:t>‹#›</a:t>
            </a:fld>
            <a:endParaRPr lang="en-US"/>
          </a:p>
        </p:txBody>
      </p:sp>
      <p:sp>
        <p:nvSpPr>
          <p:cNvPr id="4"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6" name="Content Placeholder 5"/>
          <p:cNvSpPr>
            <a:spLocks noGrp="1"/>
          </p:cNvSpPr>
          <p:nvPr>
            <p:ph sz="quarter" idx="14"/>
          </p:nvPr>
        </p:nvSpPr>
        <p:spPr>
          <a:xfrm>
            <a:off x="160631" y="1071563"/>
            <a:ext cx="8753475"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4575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0630" y="1078230"/>
            <a:ext cx="431800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cap="none" baseline="0">
                <a:solidFill>
                  <a:schemeClr val="tx1"/>
                </a:solidFill>
              </a:defRPr>
            </a:lvl1pPr>
          </a:lstStyle>
          <a:p>
            <a:pPr lvl="0"/>
            <a:r>
              <a:rPr lang="nl-BE" dirty="0"/>
              <a:t>Click to edit Master Subtitle Style</a:t>
            </a:r>
            <a:endParaRPr lang="en-US" dirty="0"/>
          </a:p>
        </p:txBody>
      </p:sp>
      <p:sp>
        <p:nvSpPr>
          <p:cNvPr id="7" name="Content Placeholder 2"/>
          <p:cNvSpPr>
            <a:spLocks noGrp="1"/>
          </p:cNvSpPr>
          <p:nvPr>
            <p:ph idx="14"/>
          </p:nvPr>
        </p:nvSpPr>
        <p:spPr>
          <a:xfrm>
            <a:off x="4587876" y="1078230"/>
            <a:ext cx="4318000" cy="35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348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8836216C-5BC3-7C44-80F8-E30864FFC228}" type="slidenum">
              <a:rPr lang="en-US" smtClean="0"/>
              <a:t>‹#›</a:t>
            </a:fld>
            <a:endParaRPr lang="en-US"/>
          </a:p>
        </p:txBody>
      </p:sp>
      <p:sp>
        <p:nvSpPr>
          <p:cNvPr id="5" name="Text Placeholder 4"/>
          <p:cNvSpPr>
            <a:spLocks noGrp="1"/>
          </p:cNvSpPr>
          <p:nvPr>
            <p:ph type="body" sz="quarter" idx="13" hasCustomPrompt="1"/>
          </p:nvPr>
        </p:nvSpPr>
        <p:spPr>
          <a:xfrm>
            <a:off x="160631" y="576315"/>
            <a:ext cx="8753475" cy="369332"/>
          </a:xfrm>
        </p:spPr>
        <p:txBody>
          <a:bodyPr wrap="square" anchor="t">
            <a:spAutoFit/>
          </a:bodyPr>
          <a:lstStyle>
            <a:lvl1pPr marL="0" indent="0">
              <a:buFont typeface="Arial"/>
              <a:buNone/>
              <a:defRPr lang="en-US" sz="1800" b="0" i="0" kern="1200" cap="none" baseline="0" dirty="0">
                <a:solidFill>
                  <a:schemeClr val="tx1"/>
                </a:solidFill>
                <a:latin typeface="Gill Sans MT"/>
                <a:ea typeface="+mn-ea"/>
                <a:cs typeface="Gill Sans MT"/>
              </a:defRPr>
            </a:lvl1pPr>
          </a:lstStyle>
          <a:p>
            <a:pPr marL="0" lvl="0" indent="0" algn="l" defTabSz="411480" rtl="0" eaLnBrk="1" latinLnBrk="0" hangingPunct="1">
              <a:spcBef>
                <a:spcPct val="20000"/>
              </a:spcBef>
              <a:buClr>
                <a:schemeClr val="tx1"/>
              </a:buClr>
              <a:buSzPct val="70000"/>
              <a:buFont typeface="Arial"/>
              <a:buNone/>
            </a:pPr>
            <a:r>
              <a:rPr lang="nl-BE" dirty="0"/>
              <a:t>Click to edit Master Subtitle Style</a:t>
            </a:r>
            <a:endParaRPr lang="en-US" dirty="0"/>
          </a:p>
        </p:txBody>
      </p:sp>
      <p:sp>
        <p:nvSpPr>
          <p:cNvPr id="7" name="Content Placeholder 5"/>
          <p:cNvSpPr>
            <a:spLocks noGrp="1"/>
          </p:cNvSpPr>
          <p:nvPr>
            <p:ph sz="quarter" idx="14"/>
          </p:nvPr>
        </p:nvSpPr>
        <p:spPr>
          <a:xfrm>
            <a:off x="160631" y="1071563"/>
            <a:ext cx="4368652"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p:cNvSpPr>
            <a:spLocks noGrp="1"/>
          </p:cNvSpPr>
          <p:nvPr>
            <p:ph sz="quarter" idx="15"/>
          </p:nvPr>
        </p:nvSpPr>
        <p:spPr>
          <a:xfrm>
            <a:off x="4545453" y="1071563"/>
            <a:ext cx="4368652" cy="3531870"/>
          </a:xfrm>
        </p:spPr>
        <p:txBody>
          <a:bodyPr/>
          <a:lstStyle>
            <a:lvl1pPr marL="322898" indent="-322898">
              <a:buClr>
                <a:schemeClr val="tx2"/>
              </a:buClr>
              <a:buSzPct val="65000"/>
              <a:buFont typeface="+mj-lt"/>
              <a:buAutoNum type="arabicPeriod"/>
              <a:defRPr/>
            </a:lvl1pPr>
            <a:lvl2pPr marL="645795" indent="-234315">
              <a:buClr>
                <a:schemeClr val="tx1"/>
              </a:buClr>
              <a:buSzPct val="65000"/>
              <a:buFont typeface="+mj-lt"/>
              <a:buAutoNum type="arabicPeriod"/>
              <a:defRPr/>
            </a:lvl2pPr>
            <a:lvl3pPr marL="1050132" indent="-227172">
              <a:buClr>
                <a:schemeClr val="tx2"/>
              </a:buClr>
              <a:buSzPct val="65000"/>
              <a:buFont typeface="+mj-lt"/>
              <a:buAutoNum type="arabicPeriod"/>
              <a:defRPr/>
            </a:lvl3pPr>
            <a:lvl4pPr marL="1454468" indent="-220028">
              <a:buClr>
                <a:schemeClr val="tx1"/>
              </a:buClr>
              <a:buSzPct val="65000"/>
              <a:buFont typeface="+mj-lt"/>
              <a:buAutoNum type="arabicPeriod"/>
              <a:defRPr/>
            </a:lvl4pPr>
            <a:lvl5pPr marL="1854518" indent="-208598">
              <a:buClr>
                <a:schemeClr val="tx2"/>
              </a:buClr>
              <a:buSzPct val="65000"/>
              <a:buFont typeface="+mj-lt"/>
              <a:buAutoNum type="arabi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9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8836216C-5BC3-7C44-80F8-E30864FFC228}" type="slidenum">
              <a:rPr lang="en-US" smtClean="0"/>
              <a:t>‹#›</a:t>
            </a:fld>
            <a:endParaRPr lang="en-US"/>
          </a:p>
        </p:txBody>
      </p:sp>
      <p:sp>
        <p:nvSpPr>
          <p:cNvPr id="6" name="Text Placeholder 4"/>
          <p:cNvSpPr>
            <a:spLocks noGrp="1"/>
          </p:cNvSpPr>
          <p:nvPr>
            <p:ph type="body" sz="quarter" idx="14" hasCustomPrompt="1"/>
          </p:nvPr>
        </p:nvSpPr>
        <p:spPr>
          <a:xfrm>
            <a:off x="160631" y="576315"/>
            <a:ext cx="8753475" cy="369332"/>
          </a:xfrm>
        </p:spPr>
        <p:txBody>
          <a:bodyPr wrap="square" anchor="t">
            <a:spAutoFit/>
          </a:bodyPr>
          <a:lstStyle>
            <a:lvl1pPr marL="0" indent="0">
              <a:buFont typeface="Arial"/>
              <a:buNone/>
              <a:defRPr lang="en-US" sz="1800" b="0" i="0" kern="1200" cap="none" baseline="0" dirty="0">
                <a:solidFill>
                  <a:schemeClr val="tx1"/>
                </a:solidFill>
                <a:latin typeface="Gill Sans MT"/>
                <a:ea typeface="+mn-ea"/>
                <a:cs typeface="Gill Sans MT"/>
              </a:defRPr>
            </a:lvl1pPr>
          </a:lstStyle>
          <a:p>
            <a:pPr marL="0" lvl="0" indent="0" algn="l" defTabSz="411480" rtl="0" eaLnBrk="1" latinLnBrk="0" hangingPunct="1">
              <a:spcBef>
                <a:spcPct val="20000"/>
              </a:spcBef>
              <a:buClr>
                <a:schemeClr val="tx1"/>
              </a:buClr>
              <a:buSzPct val="70000"/>
              <a:buFont typeface="Arial"/>
              <a:buNone/>
            </a:pPr>
            <a:r>
              <a:rPr lang="nl-BE" dirty="0"/>
              <a:t>Click to edit Master Subtitle Style</a:t>
            </a:r>
            <a:endParaRPr lang="en-US" dirty="0"/>
          </a:p>
        </p:txBody>
      </p:sp>
    </p:spTree>
    <p:extLst>
      <p:ext uri="{BB962C8B-B14F-4D97-AF65-F5344CB8AC3E}">
        <p14:creationId xmlns:p14="http://schemas.microsoft.com/office/powerpoint/2010/main" val="38618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lour divider">
    <p:bg>
      <p:bgPr>
        <a:gradFill>
          <a:gsLst>
            <a:gs pos="0">
              <a:schemeClr val="accent6"/>
            </a:gs>
            <a:gs pos="60000">
              <a:schemeClr val="tx2"/>
            </a:gs>
          </a:gsLst>
          <a:lin ang="27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1" y="2339919"/>
            <a:ext cx="8839200" cy="461665"/>
          </a:xfrm>
        </p:spPr>
        <p:txBody>
          <a:bodyPr anchor="ctr"/>
          <a:lstStyle>
            <a:lvl1pPr algn="ct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90855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836216C-5BC3-7C44-80F8-E30864FFC228}" type="slidenum">
              <a:rPr lang="en-US" smtClean="0"/>
              <a:t>‹#›</a:t>
            </a:fld>
            <a:endParaRPr lang="en-US"/>
          </a:p>
        </p:txBody>
      </p:sp>
    </p:spTree>
    <p:extLst>
      <p:ext uri="{BB962C8B-B14F-4D97-AF65-F5344CB8AC3E}">
        <p14:creationId xmlns:p14="http://schemas.microsoft.com/office/powerpoint/2010/main" val="423468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Divider Blu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52401" y="2345535"/>
            <a:ext cx="8753475" cy="461665"/>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675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631" y="206094"/>
            <a:ext cx="8753475" cy="461665"/>
          </a:xfrm>
          <a:prstGeom prst="rect">
            <a:avLst/>
          </a:prstGeom>
        </p:spPr>
        <p:txBody>
          <a:bodyPr vert="horz" wrap="square" lIns="91440" tIns="45720" rIns="91440" bIns="4572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160631" y="1078230"/>
            <a:ext cx="8753475" cy="352425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140200" y="4893997"/>
            <a:ext cx="863600" cy="169277"/>
          </a:xfrm>
          <a:prstGeom prst="rect">
            <a:avLst/>
          </a:prstGeom>
        </p:spPr>
        <p:txBody>
          <a:bodyPr vert="horz" lIns="91440" tIns="45720" rIns="91440" bIns="45720" rtlCol="0" anchor="ctr">
            <a:spAutoFit/>
          </a:bodyPr>
          <a:lstStyle>
            <a:lvl1pPr algn="ctr">
              <a:defRPr sz="500">
                <a:solidFill>
                  <a:schemeClr val="tx1"/>
                </a:solidFill>
              </a:defRPr>
            </a:lvl1pPr>
          </a:lstStyle>
          <a:p>
            <a:fld id="{8836216C-5BC3-7C44-80F8-E30864FFC228}" type="slidenum">
              <a:rPr lang="en-US" smtClean="0"/>
              <a:pPr/>
              <a:t>‹#›</a:t>
            </a:fld>
            <a:endParaRPr lang="en-US"/>
          </a:p>
        </p:txBody>
      </p:sp>
      <p:pic>
        <p:nvPicPr>
          <p:cNvPr id="8" name="Picture 7"/>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88980" y="4889997"/>
            <a:ext cx="421867" cy="126065"/>
          </a:xfrm>
          <a:prstGeom prst="rect">
            <a:avLst/>
          </a:prstGeom>
        </p:spPr>
      </p:pic>
      <p:pic>
        <p:nvPicPr>
          <p:cNvPr id="10" name="Picture 9"/>
          <p:cNvPicPr>
            <a:picLocks noChangeAspect="1"/>
          </p:cNvPicPr>
          <p:nvPr userDrawn="1"/>
        </p:nvPicPr>
        <p:blipFill>
          <a:blip r:embed="rId17">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val="0"/>
              </a:ext>
            </a:extLst>
          </a:blip>
          <a:stretch>
            <a:fillRect/>
          </a:stretch>
        </p:blipFill>
        <p:spPr>
          <a:xfrm>
            <a:off x="825821" y="4870687"/>
            <a:ext cx="416926" cy="164684"/>
          </a:xfrm>
          <a:prstGeom prst="rect">
            <a:avLst/>
          </a:prstGeom>
        </p:spPr>
      </p:pic>
      <p:pic>
        <p:nvPicPr>
          <p:cNvPr id="12" name="Picture 11"/>
          <p:cNvPicPr>
            <a:picLocks noChangeAspect="1"/>
          </p:cNvPicPr>
          <p:nvPr userDrawn="1"/>
        </p:nvPicPr>
        <p:blipFill rotWithShape="1">
          <a:blip r:embed="rId19">
            <a:extLst>
              <a:ext uri="{28A0092B-C50C-407E-A947-70E740481C1C}">
                <a14:useLocalDpi xmlns:a14="http://schemas.microsoft.com/office/drawing/2010/main" val="0"/>
              </a:ext>
            </a:extLst>
          </a:blip>
          <a:srcRect b="7396"/>
          <a:stretch/>
        </p:blipFill>
        <p:spPr>
          <a:xfrm>
            <a:off x="1457721" y="4676295"/>
            <a:ext cx="434792" cy="402635"/>
          </a:xfrm>
          <a:prstGeom prst="rect">
            <a:avLst/>
          </a:prstGeom>
        </p:spPr>
      </p:pic>
      <p:pic>
        <p:nvPicPr>
          <p:cNvPr id="7" name="Picture 6" descr="White text on a black background&#10;&#10;Description automatically generated with medium confidence">
            <a:extLst>
              <a:ext uri="{FF2B5EF4-FFF2-40B4-BE49-F238E27FC236}">
                <a16:creationId xmlns:a16="http://schemas.microsoft.com/office/drawing/2014/main" id="{200E25C5-BFF9-6D4D-9DFA-7A4965B97438}"/>
              </a:ext>
            </a:extLst>
          </p:cNvPr>
          <p:cNvPicPr>
            <a:picLocks noChangeAspect="1"/>
          </p:cNvPicPr>
          <p:nvPr userDrawn="1"/>
        </p:nvPicPr>
        <p:blipFill>
          <a:blip r:embed="rId20"/>
          <a:stretch>
            <a:fillRect/>
          </a:stretch>
        </p:blipFill>
        <p:spPr>
          <a:xfrm>
            <a:off x="2077735" y="4877612"/>
            <a:ext cx="678664" cy="191301"/>
          </a:xfrm>
          <a:prstGeom prst="rect">
            <a:avLst/>
          </a:prstGeom>
        </p:spPr>
      </p:pic>
      <p:sp>
        <p:nvSpPr>
          <p:cNvPr id="5" name="TextBox 4">
            <a:extLst>
              <a:ext uri="{FF2B5EF4-FFF2-40B4-BE49-F238E27FC236}">
                <a16:creationId xmlns:a16="http://schemas.microsoft.com/office/drawing/2014/main" id="{DDC2C442-210B-7442-826C-55452A2D5E6D}"/>
              </a:ext>
            </a:extLst>
          </p:cNvPr>
          <p:cNvSpPr txBox="1"/>
          <p:nvPr userDrawn="1">
            <p:extLst>
              <p:ext uri="{1162E1C5-73C7-4A58-AE30-91384D911F3F}">
                <p184:classification xmlns:p184="http://schemas.microsoft.com/office/powerpoint/2018/4/main" val="ftr"/>
              </p:ext>
            </p:extLst>
          </p:nvPr>
        </p:nvSpPr>
        <p:spPr>
          <a:xfrm>
            <a:off x="8118476" y="4937406"/>
            <a:ext cx="863600" cy="123111"/>
          </a:xfrm>
          <a:prstGeom prst="rect">
            <a:avLst/>
          </a:prstGeom>
        </p:spPr>
        <p:txBody>
          <a:bodyPr horzOverflow="overflow" wrap="square" lIns="0" tIns="0" rIns="0" bIns="0">
            <a:spAutoFit/>
          </a:bodyPr>
          <a:lstStyle/>
          <a:p>
            <a:pPr algn="r"/>
            <a:r>
              <a:rPr lang="en-US" sz="800" dirty="0" err="1">
                <a:solidFill>
                  <a:srgbClr val="000000"/>
                </a:solidFill>
                <a:latin typeface="Calibri" panose="020F0502020204030204" pitchFamily="34" charset="0"/>
                <a:cs typeface="Calibri" panose="020F0502020204030204" pitchFamily="34" charset="0"/>
              </a:rPr>
              <a:t>publicd</a:t>
            </a:r>
            <a:endParaRPr lang="en-BE" sz="8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1181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56" r:id="rId4"/>
    <p:sldLayoutId id="2147483659" r:id="rId5"/>
    <p:sldLayoutId id="2147483654" r:id="rId6"/>
    <p:sldLayoutId id="2147483657" r:id="rId7"/>
    <p:sldLayoutId id="2147483655" r:id="rId8"/>
    <p:sldLayoutId id="2147483687" r:id="rId9"/>
    <p:sldLayoutId id="2147483688" r:id="rId10"/>
    <p:sldLayoutId id="2147483718" r:id="rId11"/>
    <p:sldLayoutId id="2147483719" r:id="rId12"/>
    <p:sldLayoutId id="2147483717" r:id="rId13"/>
    <p:sldLayoutId id="214748372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2400" b="0" i="0" kern="1200" cap="none" baseline="0">
          <a:solidFill>
            <a:schemeClr val="tx2"/>
          </a:solidFill>
          <a:latin typeface="Gill Sans MT"/>
          <a:ea typeface="+mj-ea"/>
          <a:cs typeface="Gill Sans MT"/>
        </a:defRPr>
      </a:lvl1pPr>
    </p:titleStyle>
    <p:body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a:ea typeface="+mn-ea"/>
          <a:cs typeface="Gill Sans MT"/>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a:ea typeface="+mn-ea"/>
          <a:cs typeface="Gill Sans MT"/>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a:ea typeface="+mn-ea"/>
          <a:cs typeface="Gill Sans MT"/>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itu.int/en/ITU-T/AI/challenge/2020/Documents/ITU%20AI_ML%20Challenge%20-%20UPF.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bit.ly/3hLvKH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bit.ly/3sSL3E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bit.ly/3sRlQK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bit.ly/3HT5iG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bit.ly/3tykdA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457" y="2867743"/>
            <a:ext cx="8421086" cy="769441"/>
          </a:xfrm>
        </p:spPr>
        <p:txBody>
          <a:bodyPr/>
          <a:lstStyle/>
          <a:p>
            <a:r>
              <a:rPr lang="en-US" dirty="0"/>
              <a:t>Part 2:  Building an NDT for Next-Generation WLANs with traditional AI/ML/DL </a:t>
            </a:r>
          </a:p>
        </p:txBody>
      </p:sp>
      <p:sp>
        <p:nvSpPr>
          <p:cNvPr id="3" name="Subtitle 2"/>
          <p:cNvSpPr>
            <a:spLocks noGrp="1"/>
          </p:cNvSpPr>
          <p:nvPr>
            <p:ph type="subTitle" idx="1"/>
          </p:nvPr>
        </p:nvSpPr>
        <p:spPr>
          <a:xfrm>
            <a:off x="361456" y="3641044"/>
            <a:ext cx="8421089" cy="369332"/>
          </a:xfrm>
        </p:spPr>
        <p:txBody>
          <a:bodyPr/>
          <a:lstStyle/>
          <a:p>
            <a:r>
              <a:rPr lang="en-US" dirty="0"/>
              <a:t>Paola Soto and Miguel </a:t>
            </a:r>
            <a:r>
              <a:rPr lang="en-US" dirty="0" err="1"/>
              <a:t>Camelo</a:t>
            </a:r>
            <a:endParaRPr lang="en-US" dirty="0"/>
          </a:p>
        </p:txBody>
      </p:sp>
    </p:spTree>
    <p:extLst>
      <p:ext uri="{BB962C8B-B14F-4D97-AF65-F5344CB8AC3E}">
        <p14:creationId xmlns:p14="http://schemas.microsoft.com/office/powerpoint/2010/main" val="393877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EFC9-FFAB-68C2-76A6-4D2AA4242890}"/>
              </a:ext>
            </a:extLst>
          </p:cNvPr>
          <p:cNvSpPr>
            <a:spLocks noGrp="1"/>
          </p:cNvSpPr>
          <p:nvPr>
            <p:ph type="title"/>
          </p:nvPr>
        </p:nvSpPr>
        <p:spPr/>
        <p:txBody>
          <a:bodyPr/>
          <a:lstStyle/>
          <a:p>
            <a:r>
              <a:rPr lang="en-BE" dirty="0"/>
              <a:t>AI vs ML vs DL</a:t>
            </a:r>
          </a:p>
        </p:txBody>
      </p:sp>
      <p:pic>
        <p:nvPicPr>
          <p:cNvPr id="7" name="Content Placeholder 6" descr="Diagram&#10;&#10;Description automatically generated">
            <a:extLst>
              <a:ext uri="{FF2B5EF4-FFF2-40B4-BE49-F238E27FC236}">
                <a16:creationId xmlns:a16="http://schemas.microsoft.com/office/drawing/2014/main" id="{91A1DF5C-9E69-37F0-86E3-2B6766415993}"/>
              </a:ext>
            </a:extLst>
          </p:cNvPr>
          <p:cNvPicPr>
            <a:picLocks noGrp="1" noChangeAspect="1"/>
          </p:cNvPicPr>
          <p:nvPr>
            <p:ph idx="1"/>
          </p:nvPr>
        </p:nvPicPr>
        <p:blipFill>
          <a:blip r:embed="rId3"/>
          <a:stretch>
            <a:fillRect/>
          </a:stretch>
        </p:blipFill>
        <p:spPr>
          <a:xfrm>
            <a:off x="1511300" y="1077913"/>
            <a:ext cx="6051550" cy="3524250"/>
          </a:xfrm>
        </p:spPr>
      </p:pic>
      <p:sp>
        <p:nvSpPr>
          <p:cNvPr id="4" name="Slide Number Placeholder 3">
            <a:extLst>
              <a:ext uri="{FF2B5EF4-FFF2-40B4-BE49-F238E27FC236}">
                <a16:creationId xmlns:a16="http://schemas.microsoft.com/office/drawing/2014/main" id="{17A72444-0692-1F2C-19B9-D7CA602E2DBC}"/>
              </a:ext>
            </a:extLst>
          </p:cNvPr>
          <p:cNvSpPr>
            <a:spLocks noGrp="1"/>
          </p:cNvSpPr>
          <p:nvPr>
            <p:ph type="sldNum" sz="quarter" idx="12"/>
          </p:nvPr>
        </p:nvSpPr>
        <p:spPr/>
        <p:txBody>
          <a:bodyPr/>
          <a:lstStyle/>
          <a:p>
            <a:fld id="{8836216C-5BC3-7C44-80F8-E30864FFC228}" type="slidenum">
              <a:rPr lang="en-US" smtClean="0"/>
              <a:t>10</a:t>
            </a:fld>
            <a:endParaRPr lang="en-US"/>
          </a:p>
        </p:txBody>
      </p:sp>
      <p:sp>
        <p:nvSpPr>
          <p:cNvPr id="5" name="Text Placeholder 4">
            <a:extLst>
              <a:ext uri="{FF2B5EF4-FFF2-40B4-BE49-F238E27FC236}">
                <a16:creationId xmlns:a16="http://schemas.microsoft.com/office/drawing/2014/main" id="{9EF7C8B4-741A-D083-E306-06A2E3A2FCFF}"/>
              </a:ext>
            </a:extLst>
          </p:cNvPr>
          <p:cNvSpPr>
            <a:spLocks noGrp="1"/>
          </p:cNvSpPr>
          <p:nvPr>
            <p:ph type="body" sz="quarter" idx="13"/>
          </p:nvPr>
        </p:nvSpPr>
        <p:spPr/>
        <p:txBody>
          <a:bodyPr/>
          <a:lstStyle/>
          <a:p>
            <a:endParaRPr lang="en-BE"/>
          </a:p>
        </p:txBody>
      </p:sp>
    </p:spTree>
    <p:extLst>
      <p:ext uri="{BB962C8B-B14F-4D97-AF65-F5344CB8AC3E}">
        <p14:creationId xmlns:p14="http://schemas.microsoft.com/office/powerpoint/2010/main" val="35400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EFC9-FFAB-68C2-76A6-4D2AA4242890}"/>
              </a:ext>
            </a:extLst>
          </p:cNvPr>
          <p:cNvSpPr>
            <a:spLocks noGrp="1"/>
          </p:cNvSpPr>
          <p:nvPr>
            <p:ph type="title"/>
          </p:nvPr>
        </p:nvSpPr>
        <p:spPr/>
        <p:txBody>
          <a:bodyPr/>
          <a:lstStyle/>
          <a:p>
            <a:r>
              <a:rPr lang="en-BE" dirty="0"/>
              <a:t>AI vs ML vs DL</a:t>
            </a:r>
          </a:p>
        </p:txBody>
      </p:sp>
      <p:sp>
        <p:nvSpPr>
          <p:cNvPr id="4" name="Slide Number Placeholder 3">
            <a:extLst>
              <a:ext uri="{FF2B5EF4-FFF2-40B4-BE49-F238E27FC236}">
                <a16:creationId xmlns:a16="http://schemas.microsoft.com/office/drawing/2014/main" id="{17A72444-0692-1F2C-19B9-D7CA602E2DBC}"/>
              </a:ext>
            </a:extLst>
          </p:cNvPr>
          <p:cNvSpPr>
            <a:spLocks noGrp="1"/>
          </p:cNvSpPr>
          <p:nvPr>
            <p:ph type="sldNum" sz="quarter" idx="12"/>
          </p:nvPr>
        </p:nvSpPr>
        <p:spPr/>
        <p:txBody>
          <a:bodyPr/>
          <a:lstStyle/>
          <a:p>
            <a:fld id="{8836216C-5BC3-7C44-80F8-E30864FFC228}" type="slidenum">
              <a:rPr lang="en-US" smtClean="0"/>
              <a:t>11</a:t>
            </a:fld>
            <a:endParaRPr lang="en-US"/>
          </a:p>
        </p:txBody>
      </p:sp>
      <p:sp>
        <p:nvSpPr>
          <p:cNvPr id="5" name="Text Placeholder 4">
            <a:extLst>
              <a:ext uri="{FF2B5EF4-FFF2-40B4-BE49-F238E27FC236}">
                <a16:creationId xmlns:a16="http://schemas.microsoft.com/office/drawing/2014/main" id="{9EF7C8B4-741A-D083-E306-06A2E3A2FCFF}"/>
              </a:ext>
            </a:extLst>
          </p:cNvPr>
          <p:cNvSpPr>
            <a:spLocks noGrp="1"/>
          </p:cNvSpPr>
          <p:nvPr>
            <p:ph type="body" sz="quarter" idx="13"/>
          </p:nvPr>
        </p:nvSpPr>
        <p:spPr/>
        <p:txBody>
          <a:bodyPr/>
          <a:lstStyle/>
          <a:p>
            <a:endParaRPr lang="en-BE"/>
          </a:p>
        </p:txBody>
      </p:sp>
      <p:graphicFrame>
        <p:nvGraphicFramePr>
          <p:cNvPr id="8" name="Content Placeholder 7">
            <a:extLst>
              <a:ext uri="{FF2B5EF4-FFF2-40B4-BE49-F238E27FC236}">
                <a16:creationId xmlns:a16="http://schemas.microsoft.com/office/drawing/2014/main" id="{2059F035-B5CE-01F6-615E-606F6C040A34}"/>
              </a:ext>
            </a:extLst>
          </p:cNvPr>
          <p:cNvGraphicFramePr>
            <a:graphicFrameLocks noGrp="1"/>
          </p:cNvGraphicFramePr>
          <p:nvPr>
            <p:ph idx="1"/>
            <p:extLst>
              <p:ext uri="{D42A27DB-BD31-4B8C-83A1-F6EECF244321}">
                <p14:modId xmlns:p14="http://schemas.microsoft.com/office/powerpoint/2010/main" val="1636809838"/>
              </p:ext>
            </p:extLst>
          </p:nvPr>
        </p:nvGraphicFramePr>
        <p:xfrm>
          <a:off x="160338" y="1077913"/>
          <a:ext cx="8753475" cy="3524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ounded Rectangle 8">
            <a:extLst>
              <a:ext uri="{FF2B5EF4-FFF2-40B4-BE49-F238E27FC236}">
                <a16:creationId xmlns:a16="http://schemas.microsoft.com/office/drawing/2014/main" id="{8EEA1767-6289-C52A-4A76-88FE7A9226E0}"/>
              </a:ext>
            </a:extLst>
          </p:cNvPr>
          <p:cNvSpPr/>
          <p:nvPr/>
        </p:nvSpPr>
        <p:spPr>
          <a:xfrm>
            <a:off x="4455622" y="1828800"/>
            <a:ext cx="4073236" cy="103077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1440000" rtlCol="0" anchor="ctr"/>
          <a:lstStyle/>
          <a:p>
            <a:pPr algn="ctr"/>
            <a:r>
              <a:rPr lang="en-BE" sz="1400" dirty="0">
                <a:solidFill>
                  <a:srgbClr val="FF0000"/>
                </a:solidFill>
              </a:rPr>
              <a:t>Artificial Intelligence</a:t>
            </a:r>
          </a:p>
        </p:txBody>
      </p:sp>
      <p:sp>
        <p:nvSpPr>
          <p:cNvPr id="10" name="Rounded Rectangle 9">
            <a:extLst>
              <a:ext uri="{FF2B5EF4-FFF2-40B4-BE49-F238E27FC236}">
                <a16:creationId xmlns:a16="http://schemas.microsoft.com/office/drawing/2014/main" id="{79CA375D-8F77-E5ED-5F9A-E5D0799A78A2}"/>
              </a:ext>
            </a:extLst>
          </p:cNvPr>
          <p:cNvSpPr/>
          <p:nvPr/>
        </p:nvSpPr>
        <p:spPr>
          <a:xfrm>
            <a:off x="382386" y="1828800"/>
            <a:ext cx="4073236" cy="103077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Machine Learning</a:t>
            </a:r>
          </a:p>
          <a:p>
            <a:r>
              <a:rPr lang="en-BE" sz="1400" dirty="0">
                <a:solidFill>
                  <a:srgbClr val="FF0000"/>
                </a:solidFill>
              </a:rPr>
              <a:t>Deep Learning</a:t>
            </a:r>
          </a:p>
        </p:txBody>
      </p:sp>
      <p:sp>
        <p:nvSpPr>
          <p:cNvPr id="11" name="Rounded Rectangle 10">
            <a:extLst>
              <a:ext uri="{FF2B5EF4-FFF2-40B4-BE49-F238E27FC236}">
                <a16:creationId xmlns:a16="http://schemas.microsoft.com/office/drawing/2014/main" id="{BD7CFA16-9E2B-17F0-E8EC-FED9ED32724A}"/>
              </a:ext>
            </a:extLst>
          </p:cNvPr>
          <p:cNvSpPr/>
          <p:nvPr/>
        </p:nvSpPr>
        <p:spPr>
          <a:xfrm>
            <a:off x="574864" y="2909456"/>
            <a:ext cx="4073236" cy="84789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Deep Learning</a:t>
            </a:r>
          </a:p>
        </p:txBody>
      </p:sp>
      <p:sp>
        <p:nvSpPr>
          <p:cNvPr id="12" name="Rounded Rectangle 11">
            <a:extLst>
              <a:ext uri="{FF2B5EF4-FFF2-40B4-BE49-F238E27FC236}">
                <a16:creationId xmlns:a16="http://schemas.microsoft.com/office/drawing/2014/main" id="{7C3A346C-E1E5-1C07-9276-2523814AA893}"/>
              </a:ext>
            </a:extLst>
          </p:cNvPr>
          <p:cNvSpPr/>
          <p:nvPr/>
        </p:nvSpPr>
        <p:spPr>
          <a:xfrm>
            <a:off x="574864" y="3846933"/>
            <a:ext cx="4073236" cy="847898"/>
          </a:xfrm>
          <a:prstGeom prst="roundRect">
            <a:avLst/>
          </a:prstGeom>
          <a:noFill/>
          <a:ln w="19050">
            <a:solidFill>
              <a:srgbClr val="FF0000"/>
            </a:solidFill>
            <a:prstDash val="sysDash"/>
          </a:ln>
          <a:effectLst/>
        </p:spPr>
        <p:style>
          <a:lnRef idx="1">
            <a:schemeClr val="accent1"/>
          </a:lnRef>
          <a:fillRef idx="3">
            <a:schemeClr val="accent1"/>
          </a:fillRef>
          <a:effectRef idx="2">
            <a:schemeClr val="accent1"/>
          </a:effectRef>
          <a:fontRef idx="minor">
            <a:schemeClr val="lt1"/>
          </a:fontRef>
        </p:style>
        <p:txBody>
          <a:bodyPr lIns="90000" rtlCol="0" anchor="ctr"/>
          <a:lstStyle/>
          <a:p>
            <a:r>
              <a:rPr lang="en-BE" sz="1400" dirty="0">
                <a:solidFill>
                  <a:srgbClr val="FF0000"/>
                </a:solidFill>
              </a:rPr>
              <a:t>Machine Learning</a:t>
            </a:r>
          </a:p>
        </p:txBody>
      </p:sp>
    </p:spTree>
    <p:extLst>
      <p:ext uri="{BB962C8B-B14F-4D97-AF65-F5344CB8AC3E}">
        <p14:creationId xmlns:p14="http://schemas.microsoft.com/office/powerpoint/2010/main" val="21038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0611-EF60-A8E0-7F23-4DDBE228CEF2}"/>
              </a:ext>
            </a:extLst>
          </p:cNvPr>
          <p:cNvSpPr>
            <a:spLocks noGrp="1"/>
          </p:cNvSpPr>
          <p:nvPr>
            <p:ph type="title"/>
          </p:nvPr>
        </p:nvSpPr>
        <p:spPr/>
        <p:txBody>
          <a:bodyPr/>
          <a:lstStyle/>
          <a:p>
            <a:r>
              <a:rPr lang="en-BE" dirty="0"/>
              <a:t>How the models learn?</a:t>
            </a:r>
          </a:p>
        </p:txBody>
      </p:sp>
      <p:pic>
        <p:nvPicPr>
          <p:cNvPr id="7" name="Content Placeholder 6" descr="Diagram, radar chart&#10;&#10;Description automatically generated">
            <a:extLst>
              <a:ext uri="{FF2B5EF4-FFF2-40B4-BE49-F238E27FC236}">
                <a16:creationId xmlns:a16="http://schemas.microsoft.com/office/drawing/2014/main" id="{914966C1-0D2D-8291-1967-1EB9B5779F55}"/>
              </a:ext>
            </a:extLst>
          </p:cNvPr>
          <p:cNvPicPr>
            <a:picLocks noGrp="1" noChangeAspect="1"/>
          </p:cNvPicPr>
          <p:nvPr>
            <p:ph idx="1"/>
          </p:nvPr>
        </p:nvPicPr>
        <p:blipFill>
          <a:blip r:embed="rId3"/>
          <a:stretch>
            <a:fillRect/>
          </a:stretch>
        </p:blipFill>
        <p:spPr>
          <a:xfrm>
            <a:off x="750023" y="1077913"/>
            <a:ext cx="7574105" cy="3524250"/>
          </a:xfrm>
        </p:spPr>
      </p:pic>
      <p:sp>
        <p:nvSpPr>
          <p:cNvPr id="4" name="Slide Number Placeholder 3">
            <a:extLst>
              <a:ext uri="{FF2B5EF4-FFF2-40B4-BE49-F238E27FC236}">
                <a16:creationId xmlns:a16="http://schemas.microsoft.com/office/drawing/2014/main" id="{9533EBAC-3129-F658-DC25-EA941F0658B2}"/>
              </a:ext>
            </a:extLst>
          </p:cNvPr>
          <p:cNvSpPr>
            <a:spLocks noGrp="1"/>
          </p:cNvSpPr>
          <p:nvPr>
            <p:ph type="sldNum" sz="quarter" idx="12"/>
          </p:nvPr>
        </p:nvSpPr>
        <p:spPr/>
        <p:txBody>
          <a:bodyPr/>
          <a:lstStyle/>
          <a:p>
            <a:fld id="{8836216C-5BC3-7C44-80F8-E30864FFC228}" type="slidenum">
              <a:rPr lang="en-US" smtClean="0"/>
              <a:t>12</a:t>
            </a:fld>
            <a:endParaRPr lang="en-US"/>
          </a:p>
        </p:txBody>
      </p:sp>
      <p:sp>
        <p:nvSpPr>
          <p:cNvPr id="5" name="Text Placeholder 4">
            <a:extLst>
              <a:ext uri="{FF2B5EF4-FFF2-40B4-BE49-F238E27FC236}">
                <a16:creationId xmlns:a16="http://schemas.microsoft.com/office/drawing/2014/main" id="{FAD13F9A-03AF-D545-19F7-33576C2DF953}"/>
              </a:ext>
            </a:extLst>
          </p:cNvPr>
          <p:cNvSpPr>
            <a:spLocks noGrp="1"/>
          </p:cNvSpPr>
          <p:nvPr>
            <p:ph type="body" sz="quarter" idx="13"/>
          </p:nvPr>
        </p:nvSpPr>
        <p:spPr/>
        <p:txBody>
          <a:bodyPr/>
          <a:lstStyle/>
          <a:p>
            <a:r>
              <a:rPr lang="en-BE" dirty="0"/>
              <a:t>Neural Networks</a:t>
            </a:r>
          </a:p>
        </p:txBody>
      </p:sp>
    </p:spTree>
    <p:extLst>
      <p:ext uri="{BB962C8B-B14F-4D97-AF65-F5344CB8AC3E}">
        <p14:creationId xmlns:p14="http://schemas.microsoft.com/office/powerpoint/2010/main" val="286927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13</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11" name="Content Placeholder 10" descr="A picture containing square&#10;&#10;Description automatically generated">
            <a:extLst>
              <a:ext uri="{FF2B5EF4-FFF2-40B4-BE49-F238E27FC236}">
                <a16:creationId xmlns:a16="http://schemas.microsoft.com/office/drawing/2014/main" id="{04EC5405-33F7-152F-DB9C-097A7E4CDCF7}"/>
              </a:ext>
            </a:extLst>
          </p:cNvPr>
          <p:cNvPicPr>
            <a:picLocks noGrp="1" noChangeAspect="1"/>
          </p:cNvPicPr>
          <p:nvPr>
            <p:ph idx="1"/>
          </p:nvPr>
        </p:nvPicPr>
        <p:blipFill>
          <a:blip r:embed="rId3"/>
          <a:stretch>
            <a:fillRect/>
          </a:stretch>
        </p:blipFill>
        <p:spPr>
          <a:xfrm>
            <a:off x="1534196" y="1712422"/>
            <a:ext cx="2181940" cy="2138916"/>
          </a:xfrm>
        </p:spPr>
      </p:pic>
      <p:pic>
        <p:nvPicPr>
          <p:cNvPr id="13" name="Picture 12" descr="A picture containing shoji, crossword puzzle&#10;&#10;Description automatically generated">
            <a:extLst>
              <a:ext uri="{FF2B5EF4-FFF2-40B4-BE49-F238E27FC236}">
                <a16:creationId xmlns:a16="http://schemas.microsoft.com/office/drawing/2014/main" id="{9265DC37-5EC2-4A1A-EE11-1F54A6E1B09C}"/>
              </a:ext>
            </a:extLst>
          </p:cNvPr>
          <p:cNvPicPr>
            <a:picLocks noChangeAspect="1"/>
          </p:cNvPicPr>
          <p:nvPr/>
        </p:nvPicPr>
        <p:blipFill>
          <a:blip r:embed="rId4"/>
          <a:stretch>
            <a:fillRect/>
          </a:stretch>
        </p:blipFill>
        <p:spPr>
          <a:xfrm>
            <a:off x="5509928" y="1687483"/>
            <a:ext cx="2136395" cy="2185508"/>
          </a:xfrm>
          <a:prstGeom prst="rect">
            <a:avLst/>
          </a:prstGeom>
        </p:spPr>
      </p:pic>
      <p:cxnSp>
        <p:nvCxnSpPr>
          <p:cNvPr id="15" name="Straight Arrow Connector 14">
            <a:extLst>
              <a:ext uri="{FF2B5EF4-FFF2-40B4-BE49-F238E27FC236}">
                <a16:creationId xmlns:a16="http://schemas.microsoft.com/office/drawing/2014/main" id="{B0782651-DA30-A26C-4760-07EC248E985E}"/>
              </a:ext>
            </a:extLst>
          </p:cNvPr>
          <p:cNvCxnSpPr>
            <a:stCxn id="11" idx="3"/>
            <a:endCxn id="13" idx="1"/>
          </p:cNvCxnSpPr>
          <p:nvPr/>
        </p:nvCxnSpPr>
        <p:spPr>
          <a:xfrm flipV="1">
            <a:off x="3716136" y="2780237"/>
            <a:ext cx="1793792" cy="16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5897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14</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8" name="Content Placeholder 7" descr="A picture containing text&#10;&#10;Description automatically generated">
            <a:extLst>
              <a:ext uri="{FF2B5EF4-FFF2-40B4-BE49-F238E27FC236}">
                <a16:creationId xmlns:a16="http://schemas.microsoft.com/office/drawing/2014/main" id="{67481A68-49A4-FBAE-7621-D97166BDE1EE}"/>
              </a:ext>
            </a:extLst>
          </p:cNvPr>
          <p:cNvPicPr>
            <a:picLocks noGrp="1" noChangeAspect="1"/>
          </p:cNvPicPr>
          <p:nvPr>
            <p:ph idx="1"/>
          </p:nvPr>
        </p:nvPicPr>
        <p:blipFill>
          <a:blip r:embed="rId3"/>
          <a:stretch>
            <a:fillRect/>
          </a:stretch>
        </p:blipFill>
        <p:spPr>
          <a:xfrm>
            <a:off x="869041" y="1111602"/>
            <a:ext cx="4858877" cy="3524250"/>
          </a:xfrm>
        </p:spPr>
      </p:pic>
      <p:sp>
        <p:nvSpPr>
          <p:cNvPr id="9" name="Rounded Rectangle 8">
            <a:extLst>
              <a:ext uri="{FF2B5EF4-FFF2-40B4-BE49-F238E27FC236}">
                <a16:creationId xmlns:a16="http://schemas.microsoft.com/office/drawing/2014/main" id="{785A44B5-D492-9168-F1F6-76D06123F97F}"/>
              </a:ext>
            </a:extLst>
          </p:cNvPr>
          <p:cNvSpPr/>
          <p:nvPr/>
        </p:nvSpPr>
        <p:spPr>
          <a:xfrm>
            <a:off x="4830143" y="1679171"/>
            <a:ext cx="756009" cy="2601884"/>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wrap="none" lIns="3420000" rtlCol="0" anchor="ctr"/>
          <a:lstStyle/>
          <a:p>
            <a:pPr algn="ctr"/>
            <a:r>
              <a:rPr lang="en-GB" sz="1400" dirty="0"/>
              <a:t>O</a:t>
            </a:r>
            <a:r>
              <a:rPr lang="en-BE" sz="1400" dirty="0"/>
              <a:t>utput of the neural network</a:t>
            </a:r>
          </a:p>
        </p:txBody>
      </p:sp>
    </p:spTree>
    <p:extLst>
      <p:ext uri="{BB962C8B-B14F-4D97-AF65-F5344CB8AC3E}">
        <p14:creationId xmlns:p14="http://schemas.microsoft.com/office/powerpoint/2010/main" val="97461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15</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10" name="Picture 9" descr="A picture containing text&#10;&#10;Description automatically generated">
            <a:extLst>
              <a:ext uri="{FF2B5EF4-FFF2-40B4-BE49-F238E27FC236}">
                <a16:creationId xmlns:a16="http://schemas.microsoft.com/office/drawing/2014/main" id="{A2235672-5EAC-42DE-5F08-0EA765EE6433}"/>
              </a:ext>
            </a:extLst>
          </p:cNvPr>
          <p:cNvPicPr>
            <a:picLocks noChangeAspect="1"/>
          </p:cNvPicPr>
          <p:nvPr/>
        </p:nvPicPr>
        <p:blipFill>
          <a:blip r:embed="rId3"/>
          <a:stretch>
            <a:fillRect/>
          </a:stretch>
        </p:blipFill>
        <p:spPr>
          <a:xfrm>
            <a:off x="1446572" y="1131580"/>
            <a:ext cx="5245174" cy="3613498"/>
          </a:xfrm>
          <a:prstGeom prst="rect">
            <a:avLst/>
          </a:prstGeom>
        </p:spPr>
      </p:pic>
    </p:spTree>
    <p:extLst>
      <p:ext uri="{BB962C8B-B14F-4D97-AF65-F5344CB8AC3E}">
        <p14:creationId xmlns:p14="http://schemas.microsoft.com/office/powerpoint/2010/main" val="295246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CDCCA-4DBC-495A-5A11-80CE1481FAD6}"/>
              </a:ext>
            </a:extLst>
          </p:cNvPr>
          <p:cNvSpPr>
            <a:spLocks noGrp="1"/>
          </p:cNvSpPr>
          <p:nvPr>
            <p:ph type="title"/>
          </p:nvPr>
        </p:nvSpPr>
        <p:spPr/>
        <p:txBody>
          <a:bodyPr/>
          <a:lstStyle/>
          <a:p>
            <a:r>
              <a:rPr lang="en-BE" dirty="0"/>
              <a:t>Classification problems</a:t>
            </a:r>
          </a:p>
        </p:txBody>
      </p:sp>
      <p:sp>
        <p:nvSpPr>
          <p:cNvPr id="4" name="Slide Number Placeholder 3">
            <a:extLst>
              <a:ext uri="{FF2B5EF4-FFF2-40B4-BE49-F238E27FC236}">
                <a16:creationId xmlns:a16="http://schemas.microsoft.com/office/drawing/2014/main" id="{21A35AE3-5668-D0F4-F143-7AC062BBBF10}"/>
              </a:ext>
            </a:extLst>
          </p:cNvPr>
          <p:cNvSpPr>
            <a:spLocks noGrp="1"/>
          </p:cNvSpPr>
          <p:nvPr>
            <p:ph type="sldNum" sz="quarter" idx="12"/>
          </p:nvPr>
        </p:nvSpPr>
        <p:spPr/>
        <p:txBody>
          <a:bodyPr/>
          <a:lstStyle/>
          <a:p>
            <a:fld id="{8836216C-5BC3-7C44-80F8-E30864FFC228}" type="slidenum">
              <a:rPr lang="en-US" smtClean="0"/>
              <a:t>16</a:t>
            </a:fld>
            <a:endParaRPr lang="en-US"/>
          </a:p>
        </p:txBody>
      </p:sp>
      <p:sp>
        <p:nvSpPr>
          <p:cNvPr id="5" name="Text Placeholder 4">
            <a:extLst>
              <a:ext uri="{FF2B5EF4-FFF2-40B4-BE49-F238E27FC236}">
                <a16:creationId xmlns:a16="http://schemas.microsoft.com/office/drawing/2014/main" id="{BB1B0C23-5E07-5A81-256A-3222C16FAC7A}"/>
              </a:ext>
            </a:extLst>
          </p:cNvPr>
          <p:cNvSpPr>
            <a:spLocks noGrp="1"/>
          </p:cNvSpPr>
          <p:nvPr>
            <p:ph type="body" sz="quarter" idx="13"/>
          </p:nvPr>
        </p:nvSpPr>
        <p:spPr/>
        <p:txBody>
          <a:bodyPr/>
          <a:lstStyle/>
          <a:p>
            <a:r>
              <a:rPr lang="en-BE" dirty="0"/>
              <a:t>Working with Images – MNIST dataset</a:t>
            </a:r>
          </a:p>
        </p:txBody>
      </p:sp>
      <p:pic>
        <p:nvPicPr>
          <p:cNvPr id="6" name="Picture 5" descr="Diagram&#10;&#10;Description automatically generated">
            <a:extLst>
              <a:ext uri="{FF2B5EF4-FFF2-40B4-BE49-F238E27FC236}">
                <a16:creationId xmlns:a16="http://schemas.microsoft.com/office/drawing/2014/main" id="{A88F2969-798E-8C14-E8C2-EF5D8AC58932}"/>
              </a:ext>
            </a:extLst>
          </p:cNvPr>
          <p:cNvPicPr>
            <a:picLocks noChangeAspect="1"/>
          </p:cNvPicPr>
          <p:nvPr/>
        </p:nvPicPr>
        <p:blipFill>
          <a:blip r:embed="rId3"/>
          <a:stretch>
            <a:fillRect/>
          </a:stretch>
        </p:blipFill>
        <p:spPr>
          <a:xfrm>
            <a:off x="1587730" y="1182288"/>
            <a:ext cx="5636029" cy="3157495"/>
          </a:xfrm>
          <a:prstGeom prst="rect">
            <a:avLst/>
          </a:prstGeom>
        </p:spPr>
      </p:pic>
      <p:sp>
        <p:nvSpPr>
          <p:cNvPr id="7" name="TextBox 6">
            <a:extLst>
              <a:ext uri="{FF2B5EF4-FFF2-40B4-BE49-F238E27FC236}">
                <a16:creationId xmlns:a16="http://schemas.microsoft.com/office/drawing/2014/main" id="{388F6AC1-518C-D0FE-699B-4F1F6DA6F0CE}"/>
              </a:ext>
            </a:extLst>
          </p:cNvPr>
          <p:cNvSpPr txBox="1"/>
          <p:nvPr/>
        </p:nvSpPr>
        <p:spPr>
          <a:xfrm>
            <a:off x="2574066" y="4278336"/>
            <a:ext cx="1566134" cy="338554"/>
          </a:xfrm>
          <a:prstGeom prst="rect">
            <a:avLst/>
          </a:prstGeom>
          <a:noFill/>
        </p:spPr>
        <p:txBody>
          <a:bodyPr wrap="none" rtlCol="0">
            <a:spAutoFit/>
          </a:bodyPr>
          <a:lstStyle/>
          <a:p>
            <a:pPr algn="ctr"/>
            <a:r>
              <a:rPr lang="en-BE" sz="1600" dirty="0">
                <a:solidFill>
                  <a:schemeClr val="accent3"/>
                </a:solidFill>
              </a:rPr>
              <a:t>Backpropagation</a:t>
            </a:r>
          </a:p>
        </p:txBody>
      </p:sp>
    </p:spTree>
    <p:extLst>
      <p:ext uri="{BB962C8B-B14F-4D97-AF65-F5344CB8AC3E}">
        <p14:creationId xmlns:p14="http://schemas.microsoft.com/office/powerpoint/2010/main" val="152056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61E5-6BE2-4CA2-AC39-93C397424C35}"/>
              </a:ext>
            </a:extLst>
          </p:cNvPr>
          <p:cNvSpPr>
            <a:spLocks noGrp="1"/>
          </p:cNvSpPr>
          <p:nvPr>
            <p:ph type="title"/>
          </p:nvPr>
        </p:nvSpPr>
        <p:spPr>
          <a:xfrm>
            <a:off x="160631" y="206094"/>
            <a:ext cx="8753475" cy="461665"/>
          </a:xfrm>
        </p:spPr>
        <p:txBody>
          <a:bodyPr wrap="square" anchor="b">
            <a:normAutofit/>
          </a:bodyPr>
          <a:lstStyle/>
          <a:p>
            <a:r>
              <a:rPr lang="en-BE" dirty="0"/>
              <a:t>Digital Twins</a:t>
            </a:r>
          </a:p>
        </p:txBody>
      </p:sp>
      <p:sp>
        <p:nvSpPr>
          <p:cNvPr id="4" name="Slide Number Placeholder 3">
            <a:extLst>
              <a:ext uri="{FF2B5EF4-FFF2-40B4-BE49-F238E27FC236}">
                <a16:creationId xmlns:a16="http://schemas.microsoft.com/office/drawing/2014/main" id="{68AC8E3D-47C0-C19B-8F35-1403A7469FFD}"/>
              </a:ext>
            </a:extLst>
          </p:cNvPr>
          <p:cNvSpPr>
            <a:spLocks noGrp="1"/>
          </p:cNvSpPr>
          <p:nvPr>
            <p:ph type="sldNum" sz="quarter" idx="12"/>
          </p:nvPr>
        </p:nvSpPr>
        <p:spPr>
          <a:xfrm>
            <a:off x="4140200" y="4893997"/>
            <a:ext cx="863600" cy="169277"/>
          </a:xfrm>
        </p:spPr>
        <p:txBody>
          <a:bodyPr anchor="ctr">
            <a:normAutofit/>
          </a:bodyPr>
          <a:lstStyle/>
          <a:p>
            <a:pPr>
              <a:spcAft>
                <a:spcPts val="600"/>
              </a:spcAft>
            </a:pPr>
            <a:fld id="{8836216C-5BC3-7C44-80F8-E30864FFC228}" type="slidenum">
              <a:rPr lang="en-US" smtClean="0"/>
              <a:pPr>
                <a:spcAft>
                  <a:spcPts val="600"/>
                </a:spcAft>
              </a:pPr>
              <a:t>17</a:t>
            </a:fld>
            <a:endParaRPr lang="en-US"/>
          </a:p>
        </p:txBody>
      </p:sp>
      <p:graphicFrame>
        <p:nvGraphicFramePr>
          <p:cNvPr id="10" name="Table 77">
            <a:extLst>
              <a:ext uri="{FF2B5EF4-FFF2-40B4-BE49-F238E27FC236}">
                <a16:creationId xmlns:a16="http://schemas.microsoft.com/office/drawing/2014/main" id="{BDB258AD-ECB3-BE14-2E2A-2A4B5B78E05E}"/>
              </a:ext>
            </a:extLst>
          </p:cNvPr>
          <p:cNvGraphicFramePr>
            <a:graphicFrameLocks noGrp="1"/>
          </p:cNvGraphicFramePr>
          <p:nvPr/>
        </p:nvGraphicFramePr>
        <p:xfrm>
          <a:off x="448974" y="1299613"/>
          <a:ext cx="3217320" cy="3156667"/>
        </p:xfrm>
        <a:graphic>
          <a:graphicData uri="http://schemas.openxmlformats.org/drawingml/2006/table">
            <a:tbl>
              <a:tblPr firstRow="1" bandRow="1">
                <a:tableStyleId>{5940675A-B579-460E-94D1-54222C63F5DA}</a:tableStyleId>
              </a:tblPr>
              <a:tblGrid>
                <a:gridCol w="1608660">
                  <a:extLst>
                    <a:ext uri="{9D8B030D-6E8A-4147-A177-3AD203B41FA5}">
                      <a16:colId xmlns:a16="http://schemas.microsoft.com/office/drawing/2014/main" val="1410549745"/>
                    </a:ext>
                  </a:extLst>
                </a:gridCol>
                <a:gridCol w="1608660">
                  <a:extLst>
                    <a:ext uri="{9D8B030D-6E8A-4147-A177-3AD203B41FA5}">
                      <a16:colId xmlns:a16="http://schemas.microsoft.com/office/drawing/2014/main" val="3315099779"/>
                    </a:ext>
                  </a:extLst>
                </a:gridCol>
              </a:tblGrid>
              <a:tr h="149872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71487102"/>
                  </a:ext>
                </a:extLst>
              </a:tr>
              <a:tr h="1657939">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3679280"/>
                  </a:ext>
                </a:extLst>
              </a:tr>
            </a:tbl>
          </a:graphicData>
        </a:graphic>
      </p:graphicFrame>
      <p:grpSp>
        <p:nvGrpSpPr>
          <p:cNvPr id="11" name="Group 10">
            <a:extLst>
              <a:ext uri="{FF2B5EF4-FFF2-40B4-BE49-F238E27FC236}">
                <a16:creationId xmlns:a16="http://schemas.microsoft.com/office/drawing/2014/main" id="{4F4FAE8C-26F9-C7C0-0DF2-592965B6BB87}"/>
              </a:ext>
            </a:extLst>
          </p:cNvPr>
          <p:cNvGrpSpPr/>
          <p:nvPr/>
        </p:nvGrpSpPr>
        <p:grpSpPr>
          <a:xfrm>
            <a:off x="144605" y="945647"/>
            <a:ext cx="8769501" cy="3837198"/>
            <a:chOff x="1595993" y="1307856"/>
            <a:chExt cx="8769501" cy="3837198"/>
          </a:xfrm>
        </p:grpSpPr>
        <p:sp>
          <p:nvSpPr>
            <p:cNvPr id="12" name="Oval 11">
              <a:extLst>
                <a:ext uri="{FF2B5EF4-FFF2-40B4-BE49-F238E27FC236}">
                  <a16:creationId xmlns:a16="http://schemas.microsoft.com/office/drawing/2014/main" id="{07E347CB-1FF0-DD89-C9AF-4B852483542F}"/>
                </a:ext>
              </a:extLst>
            </p:cNvPr>
            <p:cNvSpPr/>
            <p:nvPr/>
          </p:nvSpPr>
          <p:spPr>
            <a:xfrm>
              <a:off x="1595993" y="3072740"/>
              <a:ext cx="2072314" cy="2072314"/>
            </a:xfrm>
            <a:prstGeom prst="ellipse">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p>
          </p:txBody>
        </p:sp>
        <p:sp>
          <p:nvSpPr>
            <p:cNvPr id="13" name="Oval 12">
              <a:extLst>
                <a:ext uri="{FF2B5EF4-FFF2-40B4-BE49-F238E27FC236}">
                  <a16:creationId xmlns:a16="http://schemas.microsoft.com/office/drawing/2014/main" id="{46D1478E-AC4D-3799-7DA6-0AC1022F10EC}"/>
                </a:ext>
              </a:extLst>
            </p:cNvPr>
            <p:cNvSpPr/>
            <p:nvPr/>
          </p:nvSpPr>
          <p:spPr>
            <a:xfrm>
              <a:off x="3265303" y="3028886"/>
              <a:ext cx="2072314" cy="2072314"/>
            </a:xfrm>
            <a:prstGeom prst="ellipse">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         </a:t>
              </a:r>
            </a:p>
          </p:txBody>
        </p:sp>
        <p:sp>
          <p:nvSpPr>
            <p:cNvPr id="14" name="Oval 13">
              <a:extLst>
                <a:ext uri="{FF2B5EF4-FFF2-40B4-BE49-F238E27FC236}">
                  <a16:creationId xmlns:a16="http://schemas.microsoft.com/office/drawing/2014/main" id="{22C85500-3CDA-C8FA-015B-9769A3D448FB}"/>
                </a:ext>
              </a:extLst>
            </p:cNvPr>
            <p:cNvSpPr/>
            <p:nvPr/>
          </p:nvSpPr>
          <p:spPr>
            <a:xfrm>
              <a:off x="1611489" y="1312187"/>
              <a:ext cx="2076103" cy="2076103"/>
            </a:xfrm>
            <a:prstGeom prst="ellipse">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15" name="Oval 14">
              <a:extLst>
                <a:ext uri="{FF2B5EF4-FFF2-40B4-BE49-F238E27FC236}">
                  <a16:creationId xmlns:a16="http://schemas.microsoft.com/office/drawing/2014/main" id="{8F638775-B1EE-6693-7C96-5BE950E702E5}"/>
                </a:ext>
              </a:extLst>
            </p:cNvPr>
            <p:cNvSpPr/>
            <p:nvPr/>
          </p:nvSpPr>
          <p:spPr>
            <a:xfrm>
              <a:off x="3286399" y="1307856"/>
              <a:ext cx="2076102" cy="2076102"/>
            </a:xfrm>
            <a:prstGeom prst="ellipse">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pic>
          <p:nvPicPr>
            <p:cNvPr id="16" name="Graphic 15">
              <a:extLst>
                <a:ext uri="{FF2B5EF4-FFF2-40B4-BE49-F238E27FC236}">
                  <a16:creationId xmlns:a16="http://schemas.microsoft.com/office/drawing/2014/main" id="{12AF4091-DF18-5D40-4824-1077350B24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6267" y="4065450"/>
              <a:ext cx="271563" cy="271563"/>
            </a:xfrm>
            <a:prstGeom prst="rect">
              <a:avLst/>
            </a:prstGeom>
          </p:spPr>
        </p:pic>
        <p:pic>
          <p:nvPicPr>
            <p:cNvPr id="17" name="Graphic 16">
              <a:extLst>
                <a:ext uri="{FF2B5EF4-FFF2-40B4-BE49-F238E27FC236}">
                  <a16:creationId xmlns:a16="http://schemas.microsoft.com/office/drawing/2014/main" id="{37F35D22-EE74-6F86-C6EC-64CEC1772B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1665" y="4351399"/>
              <a:ext cx="186860" cy="186860"/>
            </a:xfrm>
            <a:prstGeom prst="rect">
              <a:avLst/>
            </a:prstGeom>
          </p:spPr>
        </p:pic>
        <p:pic>
          <p:nvPicPr>
            <p:cNvPr id="18" name="Graphic 17">
              <a:extLst>
                <a:ext uri="{FF2B5EF4-FFF2-40B4-BE49-F238E27FC236}">
                  <a16:creationId xmlns:a16="http://schemas.microsoft.com/office/drawing/2014/main" id="{A47AC715-43FF-E4EB-8625-E17C013393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720" y="3470098"/>
              <a:ext cx="186860" cy="186860"/>
            </a:xfrm>
            <a:prstGeom prst="rect">
              <a:avLst/>
            </a:prstGeom>
          </p:spPr>
        </p:pic>
        <p:pic>
          <p:nvPicPr>
            <p:cNvPr id="19" name="Content Placeholder 6">
              <a:extLst>
                <a:ext uri="{FF2B5EF4-FFF2-40B4-BE49-F238E27FC236}">
                  <a16:creationId xmlns:a16="http://schemas.microsoft.com/office/drawing/2014/main" id="{00FBAA31-4EDD-151F-2C7C-6BBE7354B3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8904" y="3913242"/>
              <a:ext cx="338778" cy="338778"/>
            </a:xfrm>
            <a:prstGeom prst="rect">
              <a:avLst/>
            </a:prstGeom>
          </p:spPr>
        </p:pic>
        <p:pic>
          <p:nvPicPr>
            <p:cNvPr id="20" name="Graphic 19">
              <a:extLst>
                <a:ext uri="{FF2B5EF4-FFF2-40B4-BE49-F238E27FC236}">
                  <a16:creationId xmlns:a16="http://schemas.microsoft.com/office/drawing/2014/main" id="{E59C7D27-1B88-38C8-BBF7-1DEE1176CE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545" y="3703071"/>
              <a:ext cx="271563" cy="271563"/>
            </a:xfrm>
            <a:prstGeom prst="rect">
              <a:avLst/>
            </a:prstGeom>
          </p:spPr>
        </p:pic>
        <p:pic>
          <p:nvPicPr>
            <p:cNvPr id="21" name="Graphic 20">
              <a:extLst>
                <a:ext uri="{FF2B5EF4-FFF2-40B4-BE49-F238E27FC236}">
                  <a16:creationId xmlns:a16="http://schemas.microsoft.com/office/drawing/2014/main" id="{61789AB0-CA3B-82D8-3C75-72059A2C85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9233" y="3544079"/>
              <a:ext cx="186860" cy="186860"/>
            </a:xfrm>
            <a:prstGeom prst="rect">
              <a:avLst/>
            </a:prstGeom>
          </p:spPr>
        </p:pic>
        <p:pic>
          <p:nvPicPr>
            <p:cNvPr id="22" name="Graphic 21">
              <a:extLst>
                <a:ext uri="{FF2B5EF4-FFF2-40B4-BE49-F238E27FC236}">
                  <a16:creationId xmlns:a16="http://schemas.microsoft.com/office/drawing/2014/main" id="{AB75E0F1-D31C-96FC-DA29-C82095B794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0417" y="4515146"/>
              <a:ext cx="186860" cy="186860"/>
            </a:xfrm>
            <a:prstGeom prst="rect">
              <a:avLst/>
            </a:prstGeom>
          </p:spPr>
        </p:pic>
        <p:pic>
          <p:nvPicPr>
            <p:cNvPr id="23" name="Graphic 22">
              <a:extLst>
                <a:ext uri="{FF2B5EF4-FFF2-40B4-BE49-F238E27FC236}">
                  <a16:creationId xmlns:a16="http://schemas.microsoft.com/office/drawing/2014/main" id="{331B41B1-56FD-46B7-ACA5-66F5DB74DC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64871" y="4279276"/>
              <a:ext cx="271563" cy="271563"/>
            </a:xfrm>
            <a:prstGeom prst="rect">
              <a:avLst/>
            </a:prstGeom>
          </p:spPr>
        </p:pic>
        <p:pic>
          <p:nvPicPr>
            <p:cNvPr id="24" name="Content Placeholder 6">
              <a:extLst>
                <a:ext uri="{FF2B5EF4-FFF2-40B4-BE49-F238E27FC236}">
                  <a16:creationId xmlns:a16="http://schemas.microsoft.com/office/drawing/2014/main" id="{6633043A-FF39-E67C-C1B2-019F7D281D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6163" y="3913241"/>
              <a:ext cx="338778" cy="338778"/>
            </a:xfrm>
            <a:prstGeom prst="rect">
              <a:avLst/>
            </a:prstGeom>
          </p:spPr>
        </p:pic>
        <p:pic>
          <p:nvPicPr>
            <p:cNvPr id="25" name="Graphic 24">
              <a:extLst>
                <a:ext uri="{FF2B5EF4-FFF2-40B4-BE49-F238E27FC236}">
                  <a16:creationId xmlns:a16="http://schemas.microsoft.com/office/drawing/2014/main" id="{09B6F4C2-E76B-4E01-48FB-454AC53528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3334" y="1912027"/>
              <a:ext cx="271563" cy="271563"/>
            </a:xfrm>
            <a:prstGeom prst="rect">
              <a:avLst/>
            </a:prstGeom>
          </p:spPr>
        </p:pic>
        <p:pic>
          <p:nvPicPr>
            <p:cNvPr id="26" name="Graphic 25">
              <a:extLst>
                <a:ext uri="{FF2B5EF4-FFF2-40B4-BE49-F238E27FC236}">
                  <a16:creationId xmlns:a16="http://schemas.microsoft.com/office/drawing/2014/main" id="{5E4E6EF6-0D37-5090-F167-BA559264D8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4351" y="1922745"/>
              <a:ext cx="186860" cy="186860"/>
            </a:xfrm>
            <a:prstGeom prst="rect">
              <a:avLst/>
            </a:prstGeom>
          </p:spPr>
        </p:pic>
        <p:pic>
          <p:nvPicPr>
            <p:cNvPr id="27" name="Graphic 26">
              <a:extLst>
                <a:ext uri="{FF2B5EF4-FFF2-40B4-BE49-F238E27FC236}">
                  <a16:creationId xmlns:a16="http://schemas.microsoft.com/office/drawing/2014/main" id="{E1495C70-B177-B998-A5FD-FE1D1CE51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6589" y="2772166"/>
              <a:ext cx="186860" cy="186860"/>
            </a:xfrm>
            <a:prstGeom prst="rect">
              <a:avLst/>
            </a:prstGeom>
          </p:spPr>
        </p:pic>
        <p:pic>
          <p:nvPicPr>
            <p:cNvPr id="28" name="Graphic 27">
              <a:extLst>
                <a:ext uri="{FF2B5EF4-FFF2-40B4-BE49-F238E27FC236}">
                  <a16:creationId xmlns:a16="http://schemas.microsoft.com/office/drawing/2014/main" id="{585BB58B-2798-EC00-659E-D081517FB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879" y="2545969"/>
              <a:ext cx="271563" cy="271563"/>
            </a:xfrm>
            <a:prstGeom prst="rect">
              <a:avLst/>
            </a:prstGeom>
          </p:spPr>
        </p:pic>
        <p:pic>
          <p:nvPicPr>
            <p:cNvPr id="29" name="Content Placeholder 6">
              <a:extLst>
                <a:ext uri="{FF2B5EF4-FFF2-40B4-BE49-F238E27FC236}">
                  <a16:creationId xmlns:a16="http://schemas.microsoft.com/office/drawing/2014/main" id="{803058D7-36DD-B463-9FB0-9047806574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8904" y="2122197"/>
              <a:ext cx="338778" cy="338778"/>
            </a:xfrm>
            <a:prstGeom prst="rect">
              <a:avLst/>
            </a:prstGeom>
          </p:spPr>
        </p:pic>
        <p:pic>
          <p:nvPicPr>
            <p:cNvPr id="30" name="Graphic 29">
              <a:extLst>
                <a:ext uri="{FF2B5EF4-FFF2-40B4-BE49-F238E27FC236}">
                  <a16:creationId xmlns:a16="http://schemas.microsoft.com/office/drawing/2014/main" id="{67B5EE4F-95D5-A56B-4B07-3E0F7808C6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2208" y="2233533"/>
              <a:ext cx="271563" cy="271563"/>
            </a:xfrm>
            <a:prstGeom prst="rect">
              <a:avLst/>
            </a:prstGeom>
          </p:spPr>
        </p:pic>
        <p:pic>
          <p:nvPicPr>
            <p:cNvPr id="31" name="Graphic 30">
              <a:extLst>
                <a:ext uri="{FF2B5EF4-FFF2-40B4-BE49-F238E27FC236}">
                  <a16:creationId xmlns:a16="http://schemas.microsoft.com/office/drawing/2014/main" id="{6CC863B5-DAB9-DAB5-5612-A94E096D1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0644" y="2544247"/>
              <a:ext cx="186860" cy="186860"/>
            </a:xfrm>
            <a:prstGeom prst="rect">
              <a:avLst/>
            </a:prstGeom>
          </p:spPr>
        </p:pic>
        <p:pic>
          <p:nvPicPr>
            <p:cNvPr id="32" name="Graphic 31">
              <a:extLst>
                <a:ext uri="{FF2B5EF4-FFF2-40B4-BE49-F238E27FC236}">
                  <a16:creationId xmlns:a16="http://schemas.microsoft.com/office/drawing/2014/main" id="{684DDD6C-7EA1-8CE7-31C0-C4392A492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9873" y="2285264"/>
              <a:ext cx="186860" cy="186860"/>
            </a:xfrm>
            <a:prstGeom prst="rect">
              <a:avLst/>
            </a:prstGeom>
          </p:spPr>
        </p:pic>
        <p:pic>
          <p:nvPicPr>
            <p:cNvPr id="33" name="Graphic 32">
              <a:extLst>
                <a:ext uri="{FF2B5EF4-FFF2-40B4-BE49-F238E27FC236}">
                  <a16:creationId xmlns:a16="http://schemas.microsoft.com/office/drawing/2014/main" id="{10DDB979-9CAC-3CA5-FC54-C2E1846AF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3010" y="1733718"/>
              <a:ext cx="271563" cy="271563"/>
            </a:xfrm>
            <a:prstGeom prst="rect">
              <a:avLst/>
            </a:prstGeom>
          </p:spPr>
        </p:pic>
        <p:pic>
          <p:nvPicPr>
            <p:cNvPr id="34" name="Content Placeholder 6">
              <a:extLst>
                <a:ext uri="{FF2B5EF4-FFF2-40B4-BE49-F238E27FC236}">
                  <a16:creationId xmlns:a16="http://schemas.microsoft.com/office/drawing/2014/main" id="{1DA4D5F9-0796-0864-ED16-8BF3C77BEC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2375" y="2106090"/>
              <a:ext cx="338778" cy="338778"/>
            </a:xfrm>
            <a:prstGeom prst="rect">
              <a:avLst/>
            </a:prstGeom>
          </p:spPr>
        </p:pic>
        <p:pic>
          <p:nvPicPr>
            <p:cNvPr id="35" name="Graphic 34">
              <a:extLst>
                <a:ext uri="{FF2B5EF4-FFF2-40B4-BE49-F238E27FC236}">
                  <a16:creationId xmlns:a16="http://schemas.microsoft.com/office/drawing/2014/main" id="{CE6CA418-96BD-4EDB-BA9E-C9473DBD38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7648" y="3941964"/>
              <a:ext cx="271563" cy="271563"/>
            </a:xfrm>
            <a:prstGeom prst="rect">
              <a:avLst/>
            </a:prstGeom>
          </p:spPr>
        </p:pic>
        <p:sp>
          <p:nvSpPr>
            <p:cNvPr id="36" name="Rounded Rectangle 35">
              <a:extLst>
                <a:ext uri="{FF2B5EF4-FFF2-40B4-BE49-F238E27FC236}">
                  <a16:creationId xmlns:a16="http://schemas.microsoft.com/office/drawing/2014/main" id="{BCFCC9EB-8B1E-94B5-56CC-CA776C2EB15C}"/>
                </a:ext>
              </a:extLst>
            </p:cNvPr>
            <p:cNvSpPr/>
            <p:nvPr/>
          </p:nvSpPr>
          <p:spPr>
            <a:xfrm>
              <a:off x="6388110" y="2878501"/>
              <a:ext cx="1298601" cy="6959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pitchFamily="2" charset="0"/>
                </a:rPr>
                <a:t>Controller</a:t>
              </a:r>
              <a:endParaRPr lang="en-US" sz="1600" dirty="0">
                <a:latin typeface="Times" pitchFamily="2" charset="0"/>
              </a:endParaRPr>
            </a:p>
          </p:txBody>
        </p:sp>
        <p:cxnSp>
          <p:nvCxnSpPr>
            <p:cNvPr id="37" name="Elbow Connector 36">
              <a:extLst>
                <a:ext uri="{FF2B5EF4-FFF2-40B4-BE49-F238E27FC236}">
                  <a16:creationId xmlns:a16="http://schemas.microsoft.com/office/drawing/2014/main" id="{65390943-4F67-C3EC-5FE1-FF83B14DFBB2}"/>
                </a:ext>
              </a:extLst>
            </p:cNvPr>
            <p:cNvCxnSpPr>
              <a:cxnSpLocks/>
              <a:stCxn id="29" idx="0"/>
              <a:endCxn id="36" idx="0"/>
            </p:cNvCxnSpPr>
            <p:nvPr/>
          </p:nvCxnSpPr>
          <p:spPr>
            <a:xfrm rot="16200000" flipH="1">
              <a:off x="4434700" y="275790"/>
              <a:ext cx="756304" cy="4449118"/>
            </a:xfrm>
            <a:prstGeom prst="bentConnector3">
              <a:avLst>
                <a:gd name="adj1" fmla="val -86315"/>
              </a:avLst>
            </a:prstGeom>
            <a:ln>
              <a:tailEnd type="triangle"/>
            </a:ln>
          </p:spPr>
          <p:style>
            <a:lnRef idx="3">
              <a:schemeClr val="dk1"/>
            </a:lnRef>
            <a:fillRef idx="0">
              <a:schemeClr val="dk1"/>
            </a:fillRef>
            <a:effectRef idx="2">
              <a:schemeClr val="dk1"/>
            </a:effectRef>
            <a:fontRef idx="minor">
              <a:schemeClr val="tx1"/>
            </a:fontRef>
          </p:style>
        </p:cxnSp>
        <p:cxnSp>
          <p:nvCxnSpPr>
            <p:cNvPr id="38" name="Elbow Connector 37">
              <a:extLst>
                <a:ext uri="{FF2B5EF4-FFF2-40B4-BE49-F238E27FC236}">
                  <a16:creationId xmlns:a16="http://schemas.microsoft.com/office/drawing/2014/main" id="{72E1EE64-D65E-D869-323A-34971718756F}"/>
                </a:ext>
              </a:extLst>
            </p:cNvPr>
            <p:cNvCxnSpPr>
              <a:cxnSpLocks/>
              <a:stCxn id="19" idx="2"/>
              <a:endCxn id="36" idx="2"/>
            </p:cNvCxnSpPr>
            <p:nvPr/>
          </p:nvCxnSpPr>
          <p:spPr>
            <a:xfrm rot="5400000" flipH="1" flipV="1">
              <a:off x="4474046" y="1688656"/>
              <a:ext cx="677611" cy="4449118"/>
            </a:xfrm>
            <a:prstGeom prst="bentConnector3">
              <a:avLst>
                <a:gd name="adj1" fmla="val -117207"/>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8EA1F4A4-D247-81E2-3417-55F86F690CFF}"/>
                </a:ext>
              </a:extLst>
            </p:cNvPr>
            <p:cNvSpPr txBox="1"/>
            <p:nvPr/>
          </p:nvSpPr>
          <p:spPr>
            <a:xfrm>
              <a:off x="5100047" y="1555728"/>
              <a:ext cx="1414170" cy="461665"/>
            </a:xfrm>
            <a:prstGeom prst="rect">
              <a:avLst/>
            </a:prstGeom>
            <a:noFill/>
          </p:spPr>
          <p:txBody>
            <a:bodyPr wrap="none" rtlCol="0">
              <a:spAutoFit/>
            </a:bodyPr>
            <a:lstStyle/>
            <a:p>
              <a:r>
                <a:rPr lang="en-US" sz="1200" dirty="0">
                  <a:latin typeface="Times" pitchFamily="2" charset="0"/>
                </a:rPr>
                <a:t>(1). Measurements </a:t>
              </a:r>
            </a:p>
            <a:p>
              <a:r>
                <a:rPr lang="en-US" sz="1200" dirty="0">
                  <a:latin typeface="Times" pitchFamily="2" charset="0"/>
                </a:rPr>
                <a:t>(e.g., network state)</a:t>
              </a:r>
            </a:p>
          </p:txBody>
        </p:sp>
        <p:sp>
          <p:nvSpPr>
            <p:cNvPr id="40" name="TextBox 39">
              <a:extLst>
                <a:ext uri="{FF2B5EF4-FFF2-40B4-BE49-F238E27FC236}">
                  <a16:creationId xmlns:a16="http://schemas.microsoft.com/office/drawing/2014/main" id="{54713CC5-0D26-9D1B-2372-1E2E595548D8}"/>
                </a:ext>
              </a:extLst>
            </p:cNvPr>
            <p:cNvSpPr txBox="1"/>
            <p:nvPr/>
          </p:nvSpPr>
          <p:spPr>
            <a:xfrm>
              <a:off x="5100047" y="4515146"/>
              <a:ext cx="1414170" cy="461665"/>
            </a:xfrm>
            <a:prstGeom prst="rect">
              <a:avLst/>
            </a:prstGeom>
            <a:noFill/>
          </p:spPr>
          <p:txBody>
            <a:bodyPr wrap="none" rtlCol="0">
              <a:spAutoFit/>
            </a:bodyPr>
            <a:lstStyle/>
            <a:p>
              <a:r>
                <a:rPr lang="en-US" sz="1200" dirty="0">
                  <a:latin typeface="Times" pitchFamily="2" charset="0"/>
                </a:rPr>
                <a:t>(1). Measurements </a:t>
              </a:r>
            </a:p>
            <a:p>
              <a:r>
                <a:rPr lang="en-US" sz="1200" dirty="0">
                  <a:latin typeface="Times" pitchFamily="2" charset="0"/>
                </a:rPr>
                <a:t>(e.g., network state)</a:t>
              </a:r>
            </a:p>
          </p:txBody>
        </p:sp>
        <p:cxnSp>
          <p:nvCxnSpPr>
            <p:cNvPr id="41" name="Elbow Connector 40">
              <a:extLst>
                <a:ext uri="{FF2B5EF4-FFF2-40B4-BE49-F238E27FC236}">
                  <a16:creationId xmlns:a16="http://schemas.microsoft.com/office/drawing/2014/main" id="{A55C407E-D2F1-136C-6ACD-8950EC5F2019}"/>
                </a:ext>
              </a:extLst>
            </p:cNvPr>
            <p:cNvCxnSpPr>
              <a:cxnSpLocks/>
              <a:stCxn id="36" idx="1"/>
              <a:endCxn id="29" idx="2"/>
            </p:cNvCxnSpPr>
            <p:nvPr/>
          </p:nvCxnSpPr>
          <p:spPr>
            <a:xfrm rot="10800000">
              <a:off x="2588294" y="2460975"/>
              <a:ext cx="3799817" cy="76548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2" name="Elbow Connector 41">
              <a:extLst>
                <a:ext uri="{FF2B5EF4-FFF2-40B4-BE49-F238E27FC236}">
                  <a16:creationId xmlns:a16="http://schemas.microsoft.com/office/drawing/2014/main" id="{DD9AEC3A-813E-DB65-5EFE-F5802479C2F5}"/>
                </a:ext>
              </a:extLst>
            </p:cNvPr>
            <p:cNvCxnSpPr>
              <a:cxnSpLocks/>
              <a:stCxn id="36" idx="1"/>
              <a:endCxn id="34" idx="2"/>
            </p:cNvCxnSpPr>
            <p:nvPr/>
          </p:nvCxnSpPr>
          <p:spPr>
            <a:xfrm rot="10800000">
              <a:off x="4311764" y="2444869"/>
              <a:ext cx="2076346" cy="78158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3" name="Elbow Connector 42">
              <a:extLst>
                <a:ext uri="{FF2B5EF4-FFF2-40B4-BE49-F238E27FC236}">
                  <a16:creationId xmlns:a16="http://schemas.microsoft.com/office/drawing/2014/main" id="{DA56674E-6FDA-B2B1-8C31-ED24D5DE7F5C}"/>
                </a:ext>
              </a:extLst>
            </p:cNvPr>
            <p:cNvCxnSpPr>
              <a:cxnSpLocks/>
              <a:stCxn id="36" idx="1"/>
              <a:endCxn id="24" idx="0"/>
            </p:cNvCxnSpPr>
            <p:nvPr/>
          </p:nvCxnSpPr>
          <p:spPr>
            <a:xfrm rot="10800000" flipV="1">
              <a:off x="4315552" y="3226455"/>
              <a:ext cx="2072558" cy="68678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4" name="Elbow Connector 43">
              <a:extLst>
                <a:ext uri="{FF2B5EF4-FFF2-40B4-BE49-F238E27FC236}">
                  <a16:creationId xmlns:a16="http://schemas.microsoft.com/office/drawing/2014/main" id="{C5AEDB5B-2328-F57E-DB90-5D50B2697D98}"/>
                </a:ext>
              </a:extLst>
            </p:cNvPr>
            <p:cNvCxnSpPr>
              <a:cxnSpLocks/>
              <a:stCxn id="36" idx="1"/>
              <a:endCxn id="19" idx="0"/>
            </p:cNvCxnSpPr>
            <p:nvPr/>
          </p:nvCxnSpPr>
          <p:spPr>
            <a:xfrm rot="10800000" flipV="1">
              <a:off x="2588294" y="3226454"/>
              <a:ext cx="3799817" cy="68678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5" name="Elbow Connector 44">
              <a:extLst>
                <a:ext uri="{FF2B5EF4-FFF2-40B4-BE49-F238E27FC236}">
                  <a16:creationId xmlns:a16="http://schemas.microsoft.com/office/drawing/2014/main" id="{A3F7CEBC-1D05-F160-F0A2-91D401A54817}"/>
                </a:ext>
              </a:extLst>
            </p:cNvPr>
            <p:cNvCxnSpPr>
              <a:cxnSpLocks/>
              <a:stCxn id="34" idx="0"/>
              <a:endCxn id="36" idx="0"/>
            </p:cNvCxnSpPr>
            <p:nvPr/>
          </p:nvCxnSpPr>
          <p:spPr>
            <a:xfrm rot="16200000" flipH="1">
              <a:off x="5288381" y="1129472"/>
              <a:ext cx="772411" cy="2725647"/>
            </a:xfrm>
            <a:prstGeom prst="bentConnector3">
              <a:avLst>
                <a:gd name="adj1" fmla="val -82369"/>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46" name="Elbow Connector 45">
              <a:extLst>
                <a:ext uri="{FF2B5EF4-FFF2-40B4-BE49-F238E27FC236}">
                  <a16:creationId xmlns:a16="http://schemas.microsoft.com/office/drawing/2014/main" id="{34514235-ACC4-91B6-D6B4-C01554AA3D7D}"/>
                </a:ext>
              </a:extLst>
            </p:cNvPr>
            <p:cNvCxnSpPr>
              <a:cxnSpLocks/>
              <a:stCxn id="24" idx="2"/>
              <a:endCxn id="36" idx="2"/>
            </p:cNvCxnSpPr>
            <p:nvPr/>
          </p:nvCxnSpPr>
          <p:spPr>
            <a:xfrm rot="5400000" flipH="1" flipV="1">
              <a:off x="5337676" y="2552284"/>
              <a:ext cx="677610" cy="2721859"/>
            </a:xfrm>
            <a:prstGeom prst="bentConnector3">
              <a:avLst>
                <a:gd name="adj1" fmla="val -117207"/>
              </a:avLst>
            </a:prstGeom>
            <a:ln>
              <a:tailEnd type="triangle" w="lg" len="med"/>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50F918E3-1A95-4555-00AD-B8353C804717}"/>
                </a:ext>
              </a:extLst>
            </p:cNvPr>
            <p:cNvSpPr txBox="1"/>
            <p:nvPr/>
          </p:nvSpPr>
          <p:spPr>
            <a:xfrm>
              <a:off x="5100047" y="2747506"/>
              <a:ext cx="1109599" cy="461665"/>
            </a:xfrm>
            <a:prstGeom prst="rect">
              <a:avLst/>
            </a:prstGeom>
            <a:noFill/>
          </p:spPr>
          <p:txBody>
            <a:bodyPr wrap="none" rtlCol="0">
              <a:spAutoFit/>
            </a:bodyPr>
            <a:lstStyle/>
            <a:p>
              <a:r>
                <a:rPr lang="en-US" sz="1200" dirty="0">
                  <a:latin typeface="Times" pitchFamily="2" charset="0"/>
                </a:rPr>
                <a:t>(4). Channel </a:t>
              </a:r>
            </a:p>
            <a:p>
              <a:r>
                <a:rPr lang="en-US" sz="1200" dirty="0">
                  <a:latin typeface="Times" pitchFamily="2" charset="0"/>
                </a:rPr>
                <a:t>Configurations</a:t>
              </a:r>
            </a:p>
          </p:txBody>
        </p:sp>
        <p:sp>
          <p:nvSpPr>
            <p:cNvPr id="48" name="Rounded Rectangle 47">
              <a:extLst>
                <a:ext uri="{FF2B5EF4-FFF2-40B4-BE49-F238E27FC236}">
                  <a16:creationId xmlns:a16="http://schemas.microsoft.com/office/drawing/2014/main" id="{68BB284A-9087-8514-862E-A3D9FF1A015D}"/>
                </a:ext>
              </a:extLst>
            </p:cNvPr>
            <p:cNvSpPr/>
            <p:nvPr/>
          </p:nvSpPr>
          <p:spPr>
            <a:xfrm>
              <a:off x="9066893" y="2892201"/>
              <a:ext cx="1298601" cy="6959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latin typeface="Times" pitchFamily="2" charset="0"/>
                </a:rPr>
                <a:t>Network Model</a:t>
              </a:r>
              <a:endParaRPr lang="en-US" sz="1600" dirty="0">
                <a:latin typeface="Times" pitchFamily="2" charset="0"/>
              </a:endParaRPr>
            </a:p>
          </p:txBody>
        </p:sp>
        <p:cxnSp>
          <p:nvCxnSpPr>
            <p:cNvPr id="49" name="Elbow Connector 48">
              <a:extLst>
                <a:ext uri="{FF2B5EF4-FFF2-40B4-BE49-F238E27FC236}">
                  <a16:creationId xmlns:a16="http://schemas.microsoft.com/office/drawing/2014/main" id="{A00752A7-8F00-8C32-AE5A-36800CD07908}"/>
                </a:ext>
              </a:extLst>
            </p:cNvPr>
            <p:cNvCxnSpPr>
              <a:cxnSpLocks/>
              <a:endCxn id="48" idx="2"/>
            </p:cNvCxnSpPr>
            <p:nvPr/>
          </p:nvCxnSpPr>
          <p:spPr>
            <a:xfrm>
              <a:off x="7684655" y="3429000"/>
              <a:ext cx="2031539" cy="159109"/>
            </a:xfrm>
            <a:prstGeom prst="bentConnector4">
              <a:avLst>
                <a:gd name="adj1" fmla="val 34019"/>
                <a:gd name="adj2" fmla="val 243675"/>
              </a:avLst>
            </a:prstGeom>
            <a:ln>
              <a:tailEnd type="triangle" w="lg" len="med"/>
            </a:ln>
          </p:spPr>
          <p:style>
            <a:lnRef idx="3">
              <a:schemeClr val="dk1"/>
            </a:lnRef>
            <a:fillRef idx="0">
              <a:schemeClr val="dk1"/>
            </a:fillRef>
            <a:effectRef idx="2">
              <a:schemeClr val="dk1"/>
            </a:effectRef>
            <a:fontRef idx="minor">
              <a:schemeClr val="tx1"/>
            </a:fontRef>
          </p:style>
        </p:cxnSp>
        <p:cxnSp>
          <p:nvCxnSpPr>
            <p:cNvPr id="50" name="Elbow Connector 49">
              <a:extLst>
                <a:ext uri="{FF2B5EF4-FFF2-40B4-BE49-F238E27FC236}">
                  <a16:creationId xmlns:a16="http://schemas.microsoft.com/office/drawing/2014/main" id="{CE40716D-8CEC-0C7F-94B3-F104939E90C1}"/>
                </a:ext>
              </a:extLst>
            </p:cNvPr>
            <p:cNvCxnSpPr>
              <a:cxnSpLocks/>
              <a:stCxn id="48" idx="0"/>
            </p:cNvCxnSpPr>
            <p:nvPr/>
          </p:nvCxnSpPr>
          <p:spPr>
            <a:xfrm rot="16200000" flipH="1" flipV="1">
              <a:off x="8642994" y="1935917"/>
              <a:ext cx="116917" cy="2029483"/>
            </a:xfrm>
            <a:prstGeom prst="bentConnector4">
              <a:avLst>
                <a:gd name="adj1" fmla="val -195523"/>
                <a:gd name="adj2" fmla="val 65997"/>
              </a:avLst>
            </a:prstGeom>
            <a:ln>
              <a:tailEnd type="triangle" w="lg" len="med"/>
            </a:ln>
          </p:spPr>
          <p:style>
            <a:lnRef idx="3">
              <a:schemeClr val="dk1"/>
            </a:lnRef>
            <a:fillRef idx="0">
              <a:schemeClr val="dk1"/>
            </a:fillRef>
            <a:effectRef idx="2">
              <a:schemeClr val="dk1"/>
            </a:effectRef>
            <a:fontRef idx="minor">
              <a:schemeClr val="tx1"/>
            </a:fontRef>
          </p:style>
        </p:cxnSp>
        <p:sp>
          <p:nvSpPr>
            <p:cNvPr id="51" name="TextBox 50">
              <a:extLst>
                <a:ext uri="{FF2B5EF4-FFF2-40B4-BE49-F238E27FC236}">
                  <a16:creationId xmlns:a16="http://schemas.microsoft.com/office/drawing/2014/main" id="{65C61363-0654-CEDD-4ED6-22A7428D47FD}"/>
                </a:ext>
              </a:extLst>
            </p:cNvPr>
            <p:cNvSpPr txBox="1"/>
            <p:nvPr/>
          </p:nvSpPr>
          <p:spPr>
            <a:xfrm>
              <a:off x="8164242" y="2329900"/>
              <a:ext cx="1835759" cy="276999"/>
            </a:xfrm>
            <a:prstGeom prst="rect">
              <a:avLst/>
            </a:prstGeom>
            <a:noFill/>
          </p:spPr>
          <p:txBody>
            <a:bodyPr wrap="none" rtlCol="0">
              <a:spAutoFit/>
            </a:bodyPr>
            <a:lstStyle/>
            <a:p>
              <a:r>
                <a:rPr lang="en-US" sz="1200" dirty="0">
                  <a:latin typeface="Times" pitchFamily="2" charset="0"/>
                </a:rPr>
                <a:t>(3). Expected performance</a:t>
              </a:r>
            </a:p>
          </p:txBody>
        </p:sp>
        <p:sp>
          <p:nvSpPr>
            <p:cNvPr id="52" name="TextBox 51">
              <a:extLst>
                <a:ext uri="{FF2B5EF4-FFF2-40B4-BE49-F238E27FC236}">
                  <a16:creationId xmlns:a16="http://schemas.microsoft.com/office/drawing/2014/main" id="{59EDDB2A-778E-091C-7DB3-0F59A0209025}"/>
                </a:ext>
              </a:extLst>
            </p:cNvPr>
            <p:cNvSpPr txBox="1"/>
            <p:nvPr/>
          </p:nvSpPr>
          <p:spPr>
            <a:xfrm>
              <a:off x="7807886" y="3876423"/>
              <a:ext cx="2448106" cy="276999"/>
            </a:xfrm>
            <a:prstGeom prst="rect">
              <a:avLst/>
            </a:prstGeom>
            <a:noFill/>
          </p:spPr>
          <p:txBody>
            <a:bodyPr wrap="none" rtlCol="0">
              <a:spAutoFit/>
            </a:bodyPr>
            <a:lstStyle/>
            <a:p>
              <a:r>
                <a:rPr lang="en-US" sz="1200">
                  <a:latin typeface="Times" pitchFamily="2" charset="0"/>
                </a:rPr>
                <a:t>(2</a:t>
              </a:r>
              <a:r>
                <a:rPr lang="en-US" sz="1200" dirty="0">
                  <a:latin typeface="Times" pitchFamily="2" charset="0"/>
                </a:rPr>
                <a:t>). Set of configurations to evaluate</a:t>
              </a:r>
            </a:p>
          </p:txBody>
        </p:sp>
      </p:grpSp>
      <p:sp>
        <p:nvSpPr>
          <p:cNvPr id="6" name="Text Placeholder 5">
            <a:extLst>
              <a:ext uri="{FF2B5EF4-FFF2-40B4-BE49-F238E27FC236}">
                <a16:creationId xmlns:a16="http://schemas.microsoft.com/office/drawing/2014/main" id="{F81B256A-4EF5-B14D-677C-4EE19892692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463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75F9CA-3D64-DF35-0FA9-EB2334A1BD74}"/>
              </a:ext>
            </a:extLst>
          </p:cNvPr>
          <p:cNvSpPr>
            <a:spLocks noGrp="1"/>
          </p:cNvSpPr>
          <p:nvPr>
            <p:ph type="title"/>
          </p:nvPr>
        </p:nvSpPr>
        <p:spPr/>
        <p:txBody>
          <a:bodyPr/>
          <a:lstStyle/>
          <a:p>
            <a:r>
              <a:rPr lang="en-BE" dirty="0"/>
              <a:t>Introduction to Dataset</a:t>
            </a:r>
          </a:p>
        </p:txBody>
      </p:sp>
      <p:sp>
        <p:nvSpPr>
          <p:cNvPr id="4" name="Slide Number Placeholder 3">
            <a:extLst>
              <a:ext uri="{FF2B5EF4-FFF2-40B4-BE49-F238E27FC236}">
                <a16:creationId xmlns:a16="http://schemas.microsoft.com/office/drawing/2014/main" id="{BE77AB36-158B-21DF-FE97-786F7A112C7D}"/>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18</a:t>
            </a:fld>
            <a:endParaRPr lang="en-US"/>
          </a:p>
        </p:txBody>
      </p:sp>
    </p:spTree>
    <p:extLst>
      <p:ext uri="{BB962C8B-B14F-4D97-AF65-F5344CB8AC3E}">
        <p14:creationId xmlns:p14="http://schemas.microsoft.com/office/powerpoint/2010/main" val="221652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CAE9-B6FD-129F-1F6D-FB7F075F3E28}"/>
              </a:ext>
            </a:extLst>
          </p:cNvPr>
          <p:cNvSpPr>
            <a:spLocks noGrp="1"/>
          </p:cNvSpPr>
          <p:nvPr>
            <p:ph type="title"/>
          </p:nvPr>
        </p:nvSpPr>
        <p:spPr/>
        <p:txBody>
          <a:bodyPr/>
          <a:lstStyle/>
          <a:p>
            <a:r>
              <a:rPr lang="en-BE" dirty="0"/>
              <a:t>Dataset</a:t>
            </a:r>
          </a:p>
        </p:txBody>
      </p:sp>
      <p:sp>
        <p:nvSpPr>
          <p:cNvPr id="3" name="Content Placeholder 2">
            <a:extLst>
              <a:ext uri="{FF2B5EF4-FFF2-40B4-BE49-F238E27FC236}">
                <a16:creationId xmlns:a16="http://schemas.microsoft.com/office/drawing/2014/main" id="{50BF6286-6197-A5CC-A86D-811F2CDEB104}"/>
              </a:ext>
            </a:extLst>
          </p:cNvPr>
          <p:cNvSpPr>
            <a:spLocks noGrp="1"/>
          </p:cNvSpPr>
          <p:nvPr>
            <p:ph idx="1"/>
          </p:nvPr>
        </p:nvSpPr>
        <p:spPr>
          <a:xfrm>
            <a:off x="160631" y="1078230"/>
            <a:ext cx="4262877" cy="2953388"/>
          </a:xfrm>
        </p:spPr>
        <p:txBody>
          <a:bodyPr/>
          <a:lstStyle/>
          <a:p>
            <a:r>
              <a:rPr lang="en-BE" dirty="0"/>
              <a:t>Generated through Komondor</a:t>
            </a:r>
          </a:p>
          <a:p>
            <a:r>
              <a:rPr lang="en-GB" dirty="0"/>
              <a:t>A Wireless network simulator that includes novel mechanisms for next-generation WLANs, such as dynamic channel bonding or enhanced spatial reuse in dense scenarios. </a:t>
            </a:r>
          </a:p>
          <a:p>
            <a:r>
              <a:rPr lang="en-GB" dirty="0"/>
              <a:t>Validated against ns-3</a:t>
            </a:r>
            <a:r>
              <a:rPr lang="en-GB" baseline="30000" dirty="0"/>
              <a:t>2</a:t>
            </a:r>
          </a:p>
        </p:txBody>
      </p:sp>
      <p:sp>
        <p:nvSpPr>
          <p:cNvPr id="4" name="Slide Number Placeholder 3">
            <a:extLst>
              <a:ext uri="{FF2B5EF4-FFF2-40B4-BE49-F238E27FC236}">
                <a16:creationId xmlns:a16="http://schemas.microsoft.com/office/drawing/2014/main" id="{B35B6CB8-6C94-A931-B2BE-27BCF9FA87F5}"/>
              </a:ext>
            </a:extLst>
          </p:cNvPr>
          <p:cNvSpPr>
            <a:spLocks noGrp="1"/>
          </p:cNvSpPr>
          <p:nvPr>
            <p:ph type="sldNum" sz="quarter" idx="12"/>
          </p:nvPr>
        </p:nvSpPr>
        <p:spPr/>
        <p:txBody>
          <a:bodyPr/>
          <a:lstStyle/>
          <a:p>
            <a:fld id="{8836216C-5BC3-7C44-80F8-E30864FFC228}" type="slidenum">
              <a:rPr lang="en-US" smtClean="0"/>
              <a:t>19</a:t>
            </a:fld>
            <a:endParaRPr lang="en-US"/>
          </a:p>
        </p:txBody>
      </p:sp>
      <p:sp>
        <p:nvSpPr>
          <p:cNvPr id="5" name="Text Placeholder 4">
            <a:extLst>
              <a:ext uri="{FF2B5EF4-FFF2-40B4-BE49-F238E27FC236}">
                <a16:creationId xmlns:a16="http://schemas.microsoft.com/office/drawing/2014/main" id="{1DCF30CF-1914-B473-D338-CB47ACD5A5CB}"/>
              </a:ext>
            </a:extLst>
          </p:cNvPr>
          <p:cNvSpPr>
            <a:spLocks noGrp="1"/>
          </p:cNvSpPr>
          <p:nvPr>
            <p:ph type="body" sz="quarter" idx="13"/>
          </p:nvPr>
        </p:nvSpPr>
        <p:spPr/>
        <p:txBody>
          <a:bodyPr/>
          <a:lstStyle/>
          <a:p>
            <a:r>
              <a:rPr lang="en-BE" dirty="0"/>
              <a:t>Introduction</a:t>
            </a:r>
          </a:p>
        </p:txBody>
      </p:sp>
      <p:pic>
        <p:nvPicPr>
          <p:cNvPr id="10242" name="Picture 2">
            <a:extLst>
              <a:ext uri="{FF2B5EF4-FFF2-40B4-BE49-F238E27FC236}">
                <a16:creationId xmlns:a16="http://schemas.microsoft.com/office/drawing/2014/main" id="{84A7D1CD-9345-2108-84BB-A534B3E27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5" t="14808" r="1880" b="23981"/>
          <a:stretch/>
        </p:blipFill>
        <p:spPr bwMode="auto">
          <a:xfrm>
            <a:off x="784704" y="3750884"/>
            <a:ext cx="3344986" cy="711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251583-383A-690D-72AD-ABC11FA46418}"/>
              </a:ext>
            </a:extLst>
          </p:cNvPr>
          <p:cNvSpPr txBox="1"/>
          <p:nvPr/>
        </p:nvSpPr>
        <p:spPr>
          <a:xfrm>
            <a:off x="160630" y="4397908"/>
            <a:ext cx="4592278" cy="338554"/>
          </a:xfrm>
          <a:prstGeom prst="rect">
            <a:avLst/>
          </a:prstGeom>
          <a:noFill/>
        </p:spPr>
        <p:txBody>
          <a:bodyPr wrap="square" rtlCol="0">
            <a:spAutoFit/>
          </a:bodyPr>
          <a:lstStyle/>
          <a:p>
            <a:pPr algn="just"/>
            <a:r>
              <a:rPr lang="en-GB" sz="800" dirty="0"/>
              <a:t>2. </a:t>
            </a:r>
            <a:r>
              <a:rPr lang="en-GB" sz="800" dirty="0" err="1"/>
              <a:t>Barrachina</a:t>
            </a:r>
            <a:r>
              <a:rPr lang="en-GB" sz="800" dirty="0"/>
              <a:t>-Muñoz, S., </a:t>
            </a:r>
            <a:r>
              <a:rPr lang="en-GB" sz="800" dirty="0" err="1"/>
              <a:t>Wilhelmi</a:t>
            </a:r>
            <a:r>
              <a:rPr lang="en-GB" sz="800" dirty="0"/>
              <a:t>, F., </a:t>
            </a:r>
            <a:r>
              <a:rPr lang="en-GB" sz="800" dirty="0" err="1"/>
              <a:t>Selinis</a:t>
            </a:r>
            <a:r>
              <a:rPr lang="en-GB" sz="800" dirty="0"/>
              <a:t>, I., &amp; </a:t>
            </a:r>
            <a:r>
              <a:rPr lang="en-GB" sz="800" dirty="0" err="1"/>
              <a:t>Bellalta</a:t>
            </a:r>
            <a:r>
              <a:rPr lang="en-GB" sz="800" dirty="0"/>
              <a:t>, B. (2019, April). Komondor: a wireless network simulator for next-generation high-density WLANs. In 2019 Wireless Days (WD) (pp. 1-8). IEEE.</a:t>
            </a:r>
            <a:endParaRPr lang="en-BE" sz="800" dirty="0" err="1"/>
          </a:p>
        </p:txBody>
      </p:sp>
      <p:pic>
        <p:nvPicPr>
          <p:cNvPr id="8" name="Picture 7" descr="Diagram&#10;&#10;Description automatically generated">
            <a:extLst>
              <a:ext uri="{FF2B5EF4-FFF2-40B4-BE49-F238E27FC236}">
                <a16:creationId xmlns:a16="http://schemas.microsoft.com/office/drawing/2014/main" id="{613B97AA-5995-59A5-68D8-A9BBAE5C3FAA}"/>
              </a:ext>
            </a:extLst>
          </p:cNvPr>
          <p:cNvPicPr>
            <a:picLocks noChangeAspect="1"/>
          </p:cNvPicPr>
          <p:nvPr/>
        </p:nvPicPr>
        <p:blipFill>
          <a:blip r:embed="rId4"/>
          <a:stretch>
            <a:fillRect/>
          </a:stretch>
        </p:blipFill>
        <p:spPr>
          <a:xfrm>
            <a:off x="4537367" y="945647"/>
            <a:ext cx="4306440" cy="3294726"/>
          </a:xfrm>
          <a:prstGeom prst="rect">
            <a:avLst/>
          </a:prstGeom>
        </p:spPr>
      </p:pic>
      <p:sp>
        <p:nvSpPr>
          <p:cNvPr id="9" name="TextBox 8">
            <a:extLst>
              <a:ext uri="{FF2B5EF4-FFF2-40B4-BE49-F238E27FC236}">
                <a16:creationId xmlns:a16="http://schemas.microsoft.com/office/drawing/2014/main" id="{CC9E02CA-4DAF-9B9E-DE95-32A26C1C5CBD}"/>
              </a:ext>
            </a:extLst>
          </p:cNvPr>
          <p:cNvSpPr txBox="1"/>
          <p:nvPr/>
        </p:nvSpPr>
        <p:spPr>
          <a:xfrm>
            <a:off x="4061465" y="2147668"/>
            <a:ext cx="2287806" cy="246221"/>
          </a:xfrm>
          <a:prstGeom prst="rect">
            <a:avLst/>
          </a:prstGeom>
          <a:noFill/>
        </p:spPr>
        <p:txBody>
          <a:bodyPr wrap="none" rtlCol="0">
            <a:spAutoFit/>
          </a:bodyPr>
          <a:lstStyle/>
          <a:p>
            <a:pPr algn="ctr"/>
            <a:r>
              <a:rPr lang="en-GB" sz="1000" dirty="0">
                <a:solidFill>
                  <a:srgbClr val="FF0000"/>
                </a:solidFill>
              </a:rPr>
              <a:t>i</a:t>
            </a:r>
            <a:r>
              <a:rPr lang="en-BE" sz="1000" dirty="0">
                <a:solidFill>
                  <a:srgbClr val="FF0000"/>
                </a:solidFill>
              </a:rPr>
              <a:t>nput_node_sce{#}_deployment_{#}.csv</a:t>
            </a:r>
          </a:p>
        </p:txBody>
      </p:sp>
      <p:sp>
        <p:nvSpPr>
          <p:cNvPr id="10" name="TextBox 9">
            <a:extLst>
              <a:ext uri="{FF2B5EF4-FFF2-40B4-BE49-F238E27FC236}">
                <a16:creationId xmlns:a16="http://schemas.microsoft.com/office/drawing/2014/main" id="{B18F7BA3-7861-F1B7-F21C-19F8BBFFA9AB}"/>
              </a:ext>
            </a:extLst>
          </p:cNvPr>
          <p:cNvSpPr txBox="1"/>
          <p:nvPr/>
        </p:nvSpPr>
        <p:spPr>
          <a:xfrm>
            <a:off x="4423508" y="4126735"/>
            <a:ext cx="1476687" cy="246221"/>
          </a:xfrm>
          <a:prstGeom prst="rect">
            <a:avLst/>
          </a:prstGeom>
          <a:noFill/>
        </p:spPr>
        <p:txBody>
          <a:bodyPr wrap="none" rtlCol="0">
            <a:spAutoFit/>
          </a:bodyPr>
          <a:lstStyle/>
          <a:p>
            <a:pPr algn="ctr"/>
            <a:r>
              <a:rPr lang="en-US" sz="1000" dirty="0" err="1">
                <a:solidFill>
                  <a:srgbClr val="FF0000"/>
                </a:solidFill>
              </a:rPr>
              <a:t>script_output_sce</a:t>
            </a:r>
            <a:r>
              <a:rPr lang="en-US" sz="1000" dirty="0">
                <a:solidFill>
                  <a:srgbClr val="FF0000"/>
                </a:solidFill>
              </a:rPr>
              <a:t>{#}.txt</a:t>
            </a:r>
            <a:endParaRPr lang="en-BE" sz="1000" dirty="0">
              <a:solidFill>
                <a:srgbClr val="FF0000"/>
              </a:solidFill>
            </a:endParaRPr>
          </a:p>
        </p:txBody>
      </p:sp>
    </p:spTree>
    <p:extLst>
      <p:ext uri="{BB962C8B-B14F-4D97-AF65-F5344CB8AC3E}">
        <p14:creationId xmlns:p14="http://schemas.microsoft.com/office/powerpoint/2010/main" val="85927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262C6E-4EC0-E519-4F3B-11AD9BBCD2C0}"/>
              </a:ext>
            </a:extLst>
          </p:cNvPr>
          <p:cNvSpPr>
            <a:spLocks noGrp="1"/>
          </p:cNvSpPr>
          <p:nvPr>
            <p:ph type="title"/>
          </p:nvPr>
        </p:nvSpPr>
        <p:spPr/>
        <p:txBody>
          <a:bodyPr/>
          <a:lstStyle/>
          <a:p>
            <a:r>
              <a:rPr lang="en-BE" dirty="0"/>
              <a:t>Introduction to AI/ML/DL techniques</a:t>
            </a:r>
          </a:p>
        </p:txBody>
      </p:sp>
      <p:sp>
        <p:nvSpPr>
          <p:cNvPr id="4" name="Slide Number Placeholder 3">
            <a:extLst>
              <a:ext uri="{FF2B5EF4-FFF2-40B4-BE49-F238E27FC236}">
                <a16:creationId xmlns:a16="http://schemas.microsoft.com/office/drawing/2014/main" id="{285557C9-DAF2-5C3E-7728-37CE8AC84FFD}"/>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2</a:t>
            </a:fld>
            <a:endParaRPr lang="en-US"/>
          </a:p>
        </p:txBody>
      </p:sp>
    </p:spTree>
    <p:extLst>
      <p:ext uri="{BB962C8B-B14F-4D97-AF65-F5344CB8AC3E}">
        <p14:creationId xmlns:p14="http://schemas.microsoft.com/office/powerpoint/2010/main" val="50739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CC4BC0C-0715-47A4-7301-9566F4625D56}"/>
              </a:ext>
            </a:extLst>
          </p:cNvPr>
          <p:cNvSpPr/>
          <p:nvPr/>
        </p:nvSpPr>
        <p:spPr>
          <a:xfrm>
            <a:off x="2504835" y="3933746"/>
            <a:ext cx="5545014" cy="570416"/>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8" name="Rectangle 17">
            <a:extLst>
              <a:ext uri="{FF2B5EF4-FFF2-40B4-BE49-F238E27FC236}">
                <a16:creationId xmlns:a16="http://schemas.microsoft.com/office/drawing/2014/main" id="{05F8FE40-5927-DFE0-DF45-848B21870FE6}"/>
              </a:ext>
            </a:extLst>
          </p:cNvPr>
          <p:cNvSpPr/>
          <p:nvPr/>
        </p:nvSpPr>
        <p:spPr>
          <a:xfrm>
            <a:off x="2352435" y="1108479"/>
            <a:ext cx="5697414" cy="2814843"/>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pic>
        <p:nvPicPr>
          <p:cNvPr id="14" name="Picture 13" descr="Diagram&#10;&#10;Description automatically generated">
            <a:extLst>
              <a:ext uri="{FF2B5EF4-FFF2-40B4-BE49-F238E27FC236}">
                <a16:creationId xmlns:a16="http://schemas.microsoft.com/office/drawing/2014/main" id="{8EF1C411-C2D0-9D32-8B65-B2BC3AC321EC}"/>
              </a:ext>
            </a:extLst>
          </p:cNvPr>
          <p:cNvPicPr>
            <a:picLocks noChangeAspect="1"/>
          </p:cNvPicPr>
          <p:nvPr/>
        </p:nvPicPr>
        <p:blipFill>
          <a:blip r:embed="rId3"/>
          <a:stretch>
            <a:fillRect/>
          </a:stretch>
        </p:blipFill>
        <p:spPr>
          <a:xfrm>
            <a:off x="68230" y="1004996"/>
            <a:ext cx="2454875" cy="3595204"/>
          </a:xfrm>
          <a:prstGeom prst="rect">
            <a:avLst/>
          </a:prstGeom>
        </p:spPr>
      </p:pic>
      <p:sp>
        <p:nvSpPr>
          <p:cNvPr id="15" name="Rectangle 14">
            <a:extLst>
              <a:ext uri="{FF2B5EF4-FFF2-40B4-BE49-F238E27FC236}">
                <a16:creationId xmlns:a16="http://schemas.microsoft.com/office/drawing/2014/main" id="{A6480F70-392C-5E4D-AE86-3EE358415F7E}"/>
              </a:ext>
            </a:extLst>
          </p:cNvPr>
          <p:cNvSpPr/>
          <p:nvPr/>
        </p:nvSpPr>
        <p:spPr>
          <a:xfrm>
            <a:off x="2507473" y="1113808"/>
            <a:ext cx="5542376" cy="1613761"/>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 name="Title 1">
            <a:extLst>
              <a:ext uri="{FF2B5EF4-FFF2-40B4-BE49-F238E27FC236}">
                <a16:creationId xmlns:a16="http://schemas.microsoft.com/office/drawing/2014/main" id="{3F2A782F-BA76-EE40-F628-26C93CFFC02B}"/>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53BF6C5C-3135-CD0A-CB99-7A1F6E1BD4AD}"/>
              </a:ext>
            </a:extLst>
          </p:cNvPr>
          <p:cNvSpPr>
            <a:spLocks noGrp="1"/>
          </p:cNvSpPr>
          <p:nvPr>
            <p:ph type="sldNum" sz="quarter" idx="12"/>
          </p:nvPr>
        </p:nvSpPr>
        <p:spPr/>
        <p:txBody>
          <a:bodyPr/>
          <a:lstStyle/>
          <a:p>
            <a:fld id="{8836216C-5BC3-7C44-80F8-E30864FFC228}" type="slidenum">
              <a:rPr lang="en-US" smtClean="0"/>
              <a:t>20</a:t>
            </a:fld>
            <a:endParaRPr lang="en-US"/>
          </a:p>
        </p:txBody>
      </p:sp>
      <p:sp>
        <p:nvSpPr>
          <p:cNvPr id="5" name="Text Placeholder 4">
            <a:extLst>
              <a:ext uri="{FF2B5EF4-FFF2-40B4-BE49-F238E27FC236}">
                <a16:creationId xmlns:a16="http://schemas.microsoft.com/office/drawing/2014/main" id="{101B6E98-1AB8-492F-182C-8FB07FAA753E}"/>
              </a:ext>
            </a:extLst>
          </p:cNvPr>
          <p:cNvSpPr>
            <a:spLocks noGrp="1"/>
          </p:cNvSpPr>
          <p:nvPr>
            <p:ph type="body" sz="quarter" idx="13"/>
          </p:nvPr>
        </p:nvSpPr>
        <p:spPr/>
        <p:txBody>
          <a:bodyPr/>
          <a:lstStyle/>
          <a:p>
            <a:r>
              <a:rPr lang="en-BE" dirty="0"/>
              <a:t>Overview</a:t>
            </a:r>
          </a:p>
        </p:txBody>
      </p:sp>
      <p:sp>
        <p:nvSpPr>
          <p:cNvPr id="8" name="TextBox 7">
            <a:extLst>
              <a:ext uri="{FF2B5EF4-FFF2-40B4-BE49-F238E27FC236}">
                <a16:creationId xmlns:a16="http://schemas.microsoft.com/office/drawing/2014/main" id="{A833532D-EA67-01BD-D9F1-F33DCD62F0D6}"/>
              </a:ext>
            </a:extLst>
          </p:cNvPr>
          <p:cNvSpPr txBox="1"/>
          <p:nvPr/>
        </p:nvSpPr>
        <p:spPr>
          <a:xfrm>
            <a:off x="4140200" y="4533837"/>
            <a:ext cx="4935967" cy="215444"/>
          </a:xfrm>
          <a:prstGeom prst="rect">
            <a:avLst/>
          </a:prstGeom>
          <a:noFill/>
        </p:spPr>
        <p:txBody>
          <a:bodyPr wrap="none" rtlCol="0">
            <a:spAutoFit/>
          </a:bodyPr>
          <a:lstStyle/>
          <a:p>
            <a:pPr algn="ctr"/>
            <a:r>
              <a:rPr lang="en-GB" sz="800" dirty="0"/>
              <a:t>S</a:t>
            </a:r>
            <a:r>
              <a:rPr lang="en-BE" sz="800" dirty="0"/>
              <a:t>ource: </a:t>
            </a:r>
            <a:r>
              <a:rPr lang="en-GB" sz="800" dirty="0">
                <a:hlinkClick r:id="rId4"/>
              </a:rPr>
              <a:t>https://www.itu.int/en/ITU-T/AI/challenge/2020/Documents/ITU%20AI_ML%20Challenge%20-%20UPF.pdf</a:t>
            </a:r>
            <a:r>
              <a:rPr lang="en-BE" sz="800" dirty="0"/>
              <a:t> </a:t>
            </a:r>
          </a:p>
        </p:txBody>
      </p:sp>
      <p:sp>
        <p:nvSpPr>
          <p:cNvPr id="10" name="Content Placeholder 9">
            <a:extLst>
              <a:ext uri="{FF2B5EF4-FFF2-40B4-BE49-F238E27FC236}">
                <a16:creationId xmlns:a16="http://schemas.microsoft.com/office/drawing/2014/main" id="{CF1FCE73-4535-C55E-7389-02DF3E644218}"/>
              </a:ext>
            </a:extLst>
          </p:cNvPr>
          <p:cNvSpPr>
            <a:spLocks noGrp="1"/>
          </p:cNvSpPr>
          <p:nvPr>
            <p:ph idx="1"/>
          </p:nvPr>
        </p:nvSpPr>
        <p:spPr>
          <a:xfrm>
            <a:off x="2741402" y="1113808"/>
            <a:ext cx="6058937" cy="1613761"/>
          </a:xfrm>
        </p:spPr>
        <p:txBody>
          <a:bodyPr>
            <a:normAutofit fontScale="92500" lnSpcReduction="10000"/>
          </a:bodyPr>
          <a:lstStyle/>
          <a:p>
            <a:pPr>
              <a:buFont typeface="Arial" panose="020B0604020202020204" pitchFamily="34" charset="0"/>
              <a:buChar char="•"/>
            </a:pPr>
            <a:r>
              <a:rPr lang="en-GB" sz="1600" dirty="0"/>
              <a:t>N</a:t>
            </a:r>
            <a:r>
              <a:rPr lang="en-BE" sz="1600" dirty="0"/>
              <a:t>ode ID</a:t>
            </a:r>
          </a:p>
          <a:p>
            <a:pPr>
              <a:buFont typeface="Arial" panose="020B0604020202020204" pitchFamily="34" charset="0"/>
              <a:buChar char="•"/>
            </a:pPr>
            <a:r>
              <a:rPr lang="en-BE" sz="1600" dirty="0"/>
              <a:t>BSS ID</a:t>
            </a:r>
          </a:p>
          <a:p>
            <a:pPr>
              <a:buFont typeface="Arial" panose="020B0604020202020204" pitchFamily="34" charset="0"/>
              <a:buChar char="•"/>
            </a:pPr>
            <a:r>
              <a:rPr lang="en-BE" sz="1600" dirty="0"/>
              <a:t>Node position</a:t>
            </a:r>
          </a:p>
          <a:p>
            <a:pPr>
              <a:buFont typeface="Arial" panose="020B0604020202020204" pitchFamily="34" charset="0"/>
              <a:buChar char="•"/>
            </a:pPr>
            <a:r>
              <a:rPr lang="en-BE" sz="1600" dirty="0"/>
              <a:t>Channels selected</a:t>
            </a:r>
          </a:p>
          <a:p>
            <a:pPr>
              <a:buFont typeface="Arial" panose="020B0604020202020204" pitchFamily="34" charset="0"/>
              <a:buChar char="•"/>
            </a:pPr>
            <a:r>
              <a:rPr lang="en-BE" sz="1600" dirty="0"/>
              <a:t>Transmission capabilities (tx power, sensitivity, etc.)</a:t>
            </a:r>
          </a:p>
          <a:p>
            <a:pPr>
              <a:buFont typeface="Arial" panose="020B0604020202020204" pitchFamily="34" charset="0"/>
              <a:buChar char="•"/>
            </a:pPr>
            <a:r>
              <a:rPr lang="en-BE" sz="1600" dirty="0"/>
              <a:t>Other information (CW, traffic load, etc.)</a:t>
            </a:r>
          </a:p>
        </p:txBody>
      </p:sp>
      <p:sp>
        <p:nvSpPr>
          <p:cNvPr id="16" name="Rectangle 15">
            <a:extLst>
              <a:ext uri="{FF2B5EF4-FFF2-40B4-BE49-F238E27FC236}">
                <a16:creationId xmlns:a16="http://schemas.microsoft.com/office/drawing/2014/main" id="{AF6DA3A6-5668-CFE9-4416-67F19F5FE67E}"/>
              </a:ext>
            </a:extLst>
          </p:cNvPr>
          <p:cNvSpPr/>
          <p:nvPr/>
        </p:nvSpPr>
        <p:spPr>
          <a:xfrm>
            <a:off x="2507473" y="2890401"/>
            <a:ext cx="5542376" cy="1613761"/>
          </a:xfrm>
          <a:prstGeom prst="rect">
            <a:avLst/>
          </a:prstGeom>
          <a:noFill/>
          <a:ln w="190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7" name="Content Placeholder 9">
            <a:extLst>
              <a:ext uri="{FF2B5EF4-FFF2-40B4-BE49-F238E27FC236}">
                <a16:creationId xmlns:a16="http://schemas.microsoft.com/office/drawing/2014/main" id="{2F13804A-82E7-1FDA-25BF-07A4A5DEEBEC}"/>
              </a:ext>
            </a:extLst>
          </p:cNvPr>
          <p:cNvSpPr txBox="1">
            <a:spLocks/>
          </p:cNvSpPr>
          <p:nvPr/>
        </p:nvSpPr>
        <p:spPr>
          <a:xfrm>
            <a:off x="2741401" y="2894440"/>
            <a:ext cx="6058937" cy="1613761"/>
          </a:xfrm>
          <a:prstGeom prst="rect">
            <a:avLst/>
          </a:prstGeom>
        </p:spPr>
        <p:txBody>
          <a:bodyPr vert="horz" lIns="91440" tIns="45720" rIns="91440" bIns="45720" rtlCol="0" anchor="ctr">
            <a:normAutofit lnSpcReduction="10000"/>
          </a:bodyPr>
          <a:lstStyle>
            <a:lvl1pPr marL="308610" indent="-308610" algn="l" defTabSz="411480" rtl="0" eaLnBrk="1" latinLnBrk="0" hangingPunct="1">
              <a:spcBef>
                <a:spcPct val="20000"/>
              </a:spcBef>
              <a:buClr>
                <a:schemeClr val="tx2"/>
              </a:buClr>
              <a:buSzPct val="100000"/>
              <a:buFont typeface="Wingdings" charset="2"/>
              <a:buChar char="§"/>
              <a:defRPr sz="1800" b="0" i="0" kern="1200">
                <a:solidFill>
                  <a:srgbClr val="000000"/>
                </a:solidFill>
                <a:latin typeface="Gill Sans MT"/>
                <a:ea typeface="+mn-ea"/>
                <a:cs typeface="Gill Sans MT"/>
              </a:defRPr>
            </a:lvl1pPr>
            <a:lvl2pPr marL="668655" indent="-257175" algn="l" defTabSz="411480" rtl="0" eaLnBrk="1" latinLnBrk="0" hangingPunct="1">
              <a:spcBef>
                <a:spcPct val="20000"/>
              </a:spcBef>
              <a:buClr>
                <a:schemeClr val="tx1"/>
              </a:buClr>
              <a:buSzPct val="100000"/>
              <a:buFont typeface="Wingdings" charset="2"/>
              <a:buChar char="§"/>
              <a:defRPr sz="1620" b="0" i="0" kern="1200">
                <a:solidFill>
                  <a:srgbClr val="000000"/>
                </a:solidFill>
                <a:latin typeface="Gill Sans MT"/>
                <a:ea typeface="+mn-ea"/>
                <a:cs typeface="Gill Sans MT"/>
              </a:defRPr>
            </a:lvl2pPr>
            <a:lvl3pPr marL="102870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3pPr>
            <a:lvl4pPr marL="1440180" indent="-205740" algn="l" defTabSz="411480" rtl="0" eaLnBrk="1" latinLnBrk="0" hangingPunct="1">
              <a:spcBef>
                <a:spcPct val="20000"/>
              </a:spcBef>
              <a:buClr>
                <a:schemeClr val="tx1"/>
              </a:buClr>
              <a:buSzPct val="100000"/>
              <a:buFont typeface="Wingdings" charset="2"/>
              <a:buChar char="§"/>
              <a:defRPr sz="1440" b="0" i="0" kern="1200">
                <a:solidFill>
                  <a:srgbClr val="000000"/>
                </a:solidFill>
                <a:latin typeface="Gill Sans MT"/>
                <a:ea typeface="+mn-ea"/>
                <a:cs typeface="Gill Sans MT"/>
              </a:defRPr>
            </a:lvl4pPr>
            <a:lvl5pPr marL="1851660" indent="-205740" algn="l" defTabSz="411480" rtl="0" eaLnBrk="1" latinLnBrk="0" hangingPunct="1">
              <a:spcBef>
                <a:spcPct val="20000"/>
              </a:spcBef>
              <a:buClr>
                <a:schemeClr val="tx2"/>
              </a:buClr>
              <a:buSzPct val="100000"/>
              <a:buFont typeface="Wingdings" charset="2"/>
              <a:buChar char="§"/>
              <a:defRPr sz="1440" b="0" i="0" kern="1200">
                <a:solidFill>
                  <a:srgbClr val="000000"/>
                </a:solidFill>
                <a:latin typeface="Gill Sans MT"/>
                <a:ea typeface="+mn-ea"/>
                <a:cs typeface="Gill Sans MT"/>
              </a:defRPr>
            </a:lvl5pPr>
            <a:lvl6pPr marL="2263140" indent="-205740" algn="l" defTabSz="411480" rtl="0" eaLnBrk="1" latinLnBrk="0" hangingPunct="1">
              <a:spcBef>
                <a:spcPct val="20000"/>
              </a:spcBef>
              <a:buFont typeface="Arial"/>
              <a:buChar char="•"/>
              <a:defRPr sz="1800" kern="1200">
                <a:solidFill>
                  <a:schemeClr val="tx1"/>
                </a:solidFill>
                <a:latin typeface="+mn-lt"/>
                <a:ea typeface="+mn-ea"/>
                <a:cs typeface="+mn-cs"/>
              </a:defRPr>
            </a:lvl6pPr>
            <a:lvl7pPr marL="2674620" indent="-205740" algn="l" defTabSz="411480" rtl="0" eaLnBrk="1" latinLnBrk="0" hangingPunct="1">
              <a:spcBef>
                <a:spcPct val="20000"/>
              </a:spcBef>
              <a:buFont typeface="Arial"/>
              <a:buChar char="•"/>
              <a:defRPr sz="1800" kern="1200">
                <a:solidFill>
                  <a:schemeClr val="tx1"/>
                </a:solidFill>
                <a:latin typeface="+mn-lt"/>
                <a:ea typeface="+mn-ea"/>
                <a:cs typeface="+mn-cs"/>
              </a:defRPr>
            </a:lvl7pPr>
            <a:lvl8pPr marL="3086100" indent="-205740" algn="l" defTabSz="411480" rtl="0" eaLnBrk="1" latinLnBrk="0" hangingPunct="1">
              <a:spcBef>
                <a:spcPct val="20000"/>
              </a:spcBef>
              <a:buFont typeface="Arial"/>
              <a:buChar char="•"/>
              <a:defRPr sz="1800" kern="1200">
                <a:solidFill>
                  <a:schemeClr val="tx1"/>
                </a:solidFill>
                <a:latin typeface="+mn-lt"/>
                <a:ea typeface="+mn-ea"/>
                <a:cs typeface="+mn-cs"/>
              </a:defRPr>
            </a:lvl8pPr>
            <a:lvl9pPr marL="3497580" indent="-205740" algn="l" defTabSz="411480" rtl="0" eaLnBrk="1" latinLnBrk="0" hangingPunct="1">
              <a:spcBef>
                <a:spcPct val="200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BE" sz="1500" dirty="0"/>
              <a:t>RSSI list (power that each STA receives from its AP)</a:t>
            </a:r>
          </a:p>
          <a:p>
            <a:pPr>
              <a:buFont typeface="Arial" panose="020B0604020202020204" pitchFamily="34" charset="0"/>
              <a:buChar char="•"/>
            </a:pPr>
            <a:r>
              <a:rPr lang="en-BE" sz="1500" dirty="0"/>
              <a:t>Interference map (power sensed by each AP from other AP)</a:t>
            </a:r>
          </a:p>
          <a:p>
            <a:pPr>
              <a:buFont typeface="Arial" panose="020B0604020202020204" pitchFamily="34" charset="0"/>
              <a:buChar char="•"/>
            </a:pPr>
            <a:r>
              <a:rPr lang="en-BE" sz="1500" dirty="0"/>
              <a:t>Airtime (percentage of time occupying the channel)</a:t>
            </a:r>
          </a:p>
          <a:p>
            <a:pPr>
              <a:buFont typeface="Arial" panose="020B0604020202020204" pitchFamily="34" charset="0"/>
              <a:buChar char="•"/>
            </a:pPr>
            <a:r>
              <a:rPr lang="en-BE" sz="1500" dirty="0"/>
              <a:t>SINR ()</a:t>
            </a:r>
          </a:p>
          <a:p>
            <a:pPr marL="0" indent="0">
              <a:buNone/>
            </a:pPr>
            <a:endParaRPr lang="en-BE" sz="1500" dirty="0"/>
          </a:p>
          <a:p>
            <a:pPr>
              <a:buFont typeface="Arial" panose="020B0604020202020204" pitchFamily="34" charset="0"/>
              <a:buChar char="•"/>
            </a:pPr>
            <a:r>
              <a:rPr lang="en-BE" sz="1500" dirty="0"/>
              <a:t>Throughput (effective transmission rate)</a:t>
            </a:r>
          </a:p>
        </p:txBody>
      </p:sp>
      <p:sp>
        <p:nvSpPr>
          <p:cNvPr id="20" name="TextBox 19">
            <a:extLst>
              <a:ext uri="{FF2B5EF4-FFF2-40B4-BE49-F238E27FC236}">
                <a16:creationId xmlns:a16="http://schemas.microsoft.com/office/drawing/2014/main" id="{39876E2F-AF4A-A267-27CD-928B9D85FB81}"/>
              </a:ext>
            </a:extLst>
          </p:cNvPr>
          <p:cNvSpPr txBox="1"/>
          <p:nvPr/>
        </p:nvSpPr>
        <p:spPr>
          <a:xfrm>
            <a:off x="8049849" y="1952000"/>
            <a:ext cx="1017651" cy="338554"/>
          </a:xfrm>
          <a:prstGeom prst="rect">
            <a:avLst/>
          </a:prstGeom>
          <a:noFill/>
        </p:spPr>
        <p:txBody>
          <a:bodyPr wrap="none" rtlCol="0">
            <a:spAutoFit/>
          </a:bodyPr>
          <a:lstStyle/>
          <a:p>
            <a:pPr algn="ctr"/>
            <a:r>
              <a:rPr lang="en-BE" sz="1600" b="1" dirty="0">
                <a:solidFill>
                  <a:schemeClr val="accent1"/>
                </a:solidFill>
              </a:rPr>
              <a:t>Features</a:t>
            </a:r>
          </a:p>
        </p:txBody>
      </p:sp>
      <p:sp>
        <p:nvSpPr>
          <p:cNvPr id="21" name="TextBox 20">
            <a:extLst>
              <a:ext uri="{FF2B5EF4-FFF2-40B4-BE49-F238E27FC236}">
                <a16:creationId xmlns:a16="http://schemas.microsoft.com/office/drawing/2014/main" id="{D92AE544-0DA6-659C-9C3E-C8DA9A3D5984}"/>
              </a:ext>
            </a:extLst>
          </p:cNvPr>
          <p:cNvSpPr txBox="1"/>
          <p:nvPr/>
        </p:nvSpPr>
        <p:spPr>
          <a:xfrm>
            <a:off x="8203450" y="4086154"/>
            <a:ext cx="710451" cy="338554"/>
          </a:xfrm>
          <a:prstGeom prst="rect">
            <a:avLst/>
          </a:prstGeom>
          <a:noFill/>
        </p:spPr>
        <p:txBody>
          <a:bodyPr wrap="none" rtlCol="0">
            <a:spAutoFit/>
          </a:bodyPr>
          <a:lstStyle/>
          <a:p>
            <a:pPr algn="ctr"/>
            <a:r>
              <a:rPr lang="en-BE" sz="1600" b="1" dirty="0">
                <a:solidFill>
                  <a:schemeClr val="accent3"/>
                </a:solidFill>
              </a:rPr>
              <a:t>Label</a:t>
            </a:r>
          </a:p>
        </p:txBody>
      </p:sp>
    </p:spTree>
    <p:extLst>
      <p:ext uri="{BB962C8B-B14F-4D97-AF65-F5344CB8AC3E}">
        <p14:creationId xmlns:p14="http://schemas.microsoft.com/office/powerpoint/2010/main" val="121996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5F33-8519-E522-FC1E-CD9DFAA0B747}"/>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D8DAD494-FF0D-C3D4-DA1B-685FEDD7DF62}"/>
              </a:ext>
            </a:extLst>
          </p:cNvPr>
          <p:cNvSpPr>
            <a:spLocks noGrp="1"/>
          </p:cNvSpPr>
          <p:nvPr>
            <p:ph type="sldNum" sz="quarter" idx="12"/>
          </p:nvPr>
        </p:nvSpPr>
        <p:spPr/>
        <p:txBody>
          <a:bodyPr/>
          <a:lstStyle/>
          <a:p>
            <a:fld id="{8836216C-5BC3-7C44-80F8-E30864FFC228}" type="slidenum">
              <a:rPr lang="en-US" smtClean="0"/>
              <a:t>21</a:t>
            </a:fld>
            <a:endParaRPr lang="en-US"/>
          </a:p>
        </p:txBody>
      </p:sp>
      <p:sp>
        <p:nvSpPr>
          <p:cNvPr id="5" name="Text Placeholder 4">
            <a:extLst>
              <a:ext uri="{FF2B5EF4-FFF2-40B4-BE49-F238E27FC236}">
                <a16:creationId xmlns:a16="http://schemas.microsoft.com/office/drawing/2014/main" id="{C60A8C61-3479-E897-A3C0-682051F95DF2}"/>
              </a:ext>
            </a:extLst>
          </p:cNvPr>
          <p:cNvSpPr>
            <a:spLocks noGrp="1"/>
          </p:cNvSpPr>
          <p:nvPr>
            <p:ph type="body" sz="quarter" idx="13"/>
          </p:nvPr>
        </p:nvSpPr>
        <p:spPr/>
        <p:txBody>
          <a:bodyPr/>
          <a:lstStyle/>
          <a:p>
            <a:r>
              <a:rPr lang="en-BE" dirty="0"/>
              <a:t>Example input data</a:t>
            </a:r>
          </a:p>
        </p:txBody>
      </p:sp>
      <p:pic>
        <p:nvPicPr>
          <p:cNvPr id="7" name="Picture 6" descr="Graphical user interface, application, table&#10;&#10;Description automatically generated">
            <a:extLst>
              <a:ext uri="{FF2B5EF4-FFF2-40B4-BE49-F238E27FC236}">
                <a16:creationId xmlns:a16="http://schemas.microsoft.com/office/drawing/2014/main" id="{7B38AA7D-AA09-E0E8-1D4C-2E3832AEE661}"/>
              </a:ext>
            </a:extLst>
          </p:cNvPr>
          <p:cNvPicPr>
            <a:picLocks noChangeAspect="1"/>
          </p:cNvPicPr>
          <p:nvPr/>
        </p:nvPicPr>
        <p:blipFill>
          <a:blip r:embed="rId3"/>
          <a:stretch>
            <a:fillRect/>
          </a:stretch>
        </p:blipFill>
        <p:spPr>
          <a:xfrm>
            <a:off x="63019" y="1392196"/>
            <a:ext cx="9014419" cy="1598140"/>
          </a:xfrm>
          <a:prstGeom prst="rect">
            <a:avLst/>
          </a:prstGeom>
        </p:spPr>
      </p:pic>
    </p:spTree>
    <p:extLst>
      <p:ext uri="{BB962C8B-B14F-4D97-AF65-F5344CB8AC3E}">
        <p14:creationId xmlns:p14="http://schemas.microsoft.com/office/powerpoint/2010/main" val="101506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ext&#10;&#10;Description automatically generated">
            <a:extLst>
              <a:ext uri="{FF2B5EF4-FFF2-40B4-BE49-F238E27FC236}">
                <a16:creationId xmlns:a16="http://schemas.microsoft.com/office/drawing/2014/main" id="{91C1811E-4828-DE94-6281-08ED16D5C328}"/>
              </a:ext>
            </a:extLst>
          </p:cNvPr>
          <p:cNvPicPr>
            <a:picLocks noChangeAspect="1"/>
          </p:cNvPicPr>
          <p:nvPr/>
        </p:nvPicPr>
        <p:blipFill>
          <a:blip r:embed="rId3"/>
          <a:stretch>
            <a:fillRect/>
          </a:stretch>
        </p:blipFill>
        <p:spPr>
          <a:xfrm>
            <a:off x="1993998" y="945647"/>
            <a:ext cx="6920107" cy="3816088"/>
          </a:xfrm>
          <a:prstGeom prst="rect">
            <a:avLst/>
          </a:prstGeom>
        </p:spPr>
      </p:pic>
      <p:sp>
        <p:nvSpPr>
          <p:cNvPr id="2" name="Title 1">
            <a:extLst>
              <a:ext uri="{FF2B5EF4-FFF2-40B4-BE49-F238E27FC236}">
                <a16:creationId xmlns:a16="http://schemas.microsoft.com/office/drawing/2014/main" id="{5E015F33-8519-E522-FC1E-CD9DFAA0B747}"/>
              </a:ext>
            </a:extLst>
          </p:cNvPr>
          <p:cNvSpPr>
            <a:spLocks noGrp="1"/>
          </p:cNvSpPr>
          <p:nvPr>
            <p:ph type="title"/>
          </p:nvPr>
        </p:nvSpPr>
        <p:spPr/>
        <p:txBody>
          <a:bodyPr/>
          <a:lstStyle/>
          <a:p>
            <a:r>
              <a:rPr lang="en-BE" dirty="0"/>
              <a:t>Dataset</a:t>
            </a:r>
          </a:p>
        </p:txBody>
      </p:sp>
      <p:sp>
        <p:nvSpPr>
          <p:cNvPr id="4" name="Slide Number Placeholder 3">
            <a:extLst>
              <a:ext uri="{FF2B5EF4-FFF2-40B4-BE49-F238E27FC236}">
                <a16:creationId xmlns:a16="http://schemas.microsoft.com/office/drawing/2014/main" id="{D8DAD494-FF0D-C3D4-DA1B-685FEDD7DF62}"/>
              </a:ext>
            </a:extLst>
          </p:cNvPr>
          <p:cNvSpPr>
            <a:spLocks noGrp="1"/>
          </p:cNvSpPr>
          <p:nvPr>
            <p:ph type="sldNum" sz="quarter" idx="12"/>
          </p:nvPr>
        </p:nvSpPr>
        <p:spPr/>
        <p:txBody>
          <a:bodyPr/>
          <a:lstStyle/>
          <a:p>
            <a:fld id="{8836216C-5BC3-7C44-80F8-E30864FFC228}" type="slidenum">
              <a:rPr lang="en-US" smtClean="0"/>
              <a:t>22</a:t>
            </a:fld>
            <a:endParaRPr lang="en-US"/>
          </a:p>
        </p:txBody>
      </p:sp>
      <p:sp>
        <p:nvSpPr>
          <p:cNvPr id="5" name="Text Placeholder 4">
            <a:extLst>
              <a:ext uri="{FF2B5EF4-FFF2-40B4-BE49-F238E27FC236}">
                <a16:creationId xmlns:a16="http://schemas.microsoft.com/office/drawing/2014/main" id="{C60A8C61-3479-E897-A3C0-682051F95DF2}"/>
              </a:ext>
            </a:extLst>
          </p:cNvPr>
          <p:cNvSpPr>
            <a:spLocks noGrp="1"/>
          </p:cNvSpPr>
          <p:nvPr>
            <p:ph type="body" sz="quarter" idx="13"/>
          </p:nvPr>
        </p:nvSpPr>
        <p:spPr/>
        <p:txBody>
          <a:bodyPr/>
          <a:lstStyle/>
          <a:p>
            <a:r>
              <a:rPr lang="en-BE" dirty="0"/>
              <a:t>Example output data</a:t>
            </a:r>
          </a:p>
        </p:txBody>
      </p:sp>
      <p:sp>
        <p:nvSpPr>
          <p:cNvPr id="10" name="Rectangle 9">
            <a:extLst>
              <a:ext uri="{FF2B5EF4-FFF2-40B4-BE49-F238E27FC236}">
                <a16:creationId xmlns:a16="http://schemas.microsoft.com/office/drawing/2014/main" id="{50F51BB0-0BA2-0D7C-7CBB-970EE488926C}"/>
              </a:ext>
            </a:extLst>
          </p:cNvPr>
          <p:cNvSpPr/>
          <p:nvPr/>
        </p:nvSpPr>
        <p:spPr>
          <a:xfrm>
            <a:off x="2009628" y="956873"/>
            <a:ext cx="3865123" cy="113221"/>
          </a:xfrm>
          <a:prstGeom prst="rect">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1" name="TextBox 10">
            <a:extLst>
              <a:ext uri="{FF2B5EF4-FFF2-40B4-BE49-F238E27FC236}">
                <a16:creationId xmlns:a16="http://schemas.microsoft.com/office/drawing/2014/main" id="{D5DEAC52-BA36-159A-951B-8104FE65EB86}"/>
              </a:ext>
            </a:extLst>
          </p:cNvPr>
          <p:cNvSpPr txBox="1"/>
          <p:nvPr/>
        </p:nvSpPr>
        <p:spPr>
          <a:xfrm>
            <a:off x="1093993" y="901838"/>
            <a:ext cx="915635" cy="276999"/>
          </a:xfrm>
          <a:prstGeom prst="rect">
            <a:avLst/>
          </a:prstGeom>
          <a:noFill/>
        </p:spPr>
        <p:txBody>
          <a:bodyPr wrap="none" rtlCol="0">
            <a:spAutoFit/>
          </a:bodyPr>
          <a:lstStyle/>
          <a:p>
            <a:pPr algn="ctr"/>
            <a:r>
              <a:rPr lang="en-BE" sz="1200" dirty="0">
                <a:solidFill>
                  <a:srgbClr val="FFC000"/>
                </a:solidFill>
              </a:rPr>
              <a:t>Scenario ID</a:t>
            </a:r>
          </a:p>
        </p:txBody>
      </p:sp>
      <p:sp>
        <p:nvSpPr>
          <p:cNvPr id="12" name="Rectangle 11">
            <a:extLst>
              <a:ext uri="{FF2B5EF4-FFF2-40B4-BE49-F238E27FC236}">
                <a16:creationId xmlns:a16="http://schemas.microsoft.com/office/drawing/2014/main" id="{2F0FF087-630F-E98B-A898-4495160C620A}"/>
              </a:ext>
            </a:extLst>
          </p:cNvPr>
          <p:cNvSpPr/>
          <p:nvPr/>
        </p:nvSpPr>
        <p:spPr>
          <a:xfrm>
            <a:off x="2017443" y="2766454"/>
            <a:ext cx="3865123" cy="1260000"/>
          </a:xfrm>
          <a:prstGeom prst="rect">
            <a:avLst/>
          </a:prstGeom>
          <a:no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3" name="TextBox 12">
            <a:extLst>
              <a:ext uri="{FF2B5EF4-FFF2-40B4-BE49-F238E27FC236}">
                <a16:creationId xmlns:a16="http://schemas.microsoft.com/office/drawing/2014/main" id="{98DBC142-D378-B4EB-B67C-BC6735EF2B4D}"/>
              </a:ext>
            </a:extLst>
          </p:cNvPr>
          <p:cNvSpPr txBox="1"/>
          <p:nvPr/>
        </p:nvSpPr>
        <p:spPr>
          <a:xfrm>
            <a:off x="1093993" y="3165621"/>
            <a:ext cx="946349" cy="461665"/>
          </a:xfrm>
          <a:prstGeom prst="rect">
            <a:avLst/>
          </a:prstGeom>
          <a:noFill/>
        </p:spPr>
        <p:txBody>
          <a:bodyPr wrap="none" rtlCol="0">
            <a:spAutoFit/>
          </a:bodyPr>
          <a:lstStyle/>
          <a:p>
            <a:pPr algn="ctr"/>
            <a:r>
              <a:rPr lang="en-BE" sz="1200" dirty="0">
                <a:solidFill>
                  <a:srgbClr val="7030A0"/>
                </a:solidFill>
              </a:rPr>
              <a:t>Interference</a:t>
            </a:r>
          </a:p>
          <a:p>
            <a:pPr algn="ctr"/>
            <a:r>
              <a:rPr lang="en-BE" sz="1200" dirty="0">
                <a:solidFill>
                  <a:srgbClr val="7030A0"/>
                </a:solidFill>
              </a:rPr>
              <a:t>Map</a:t>
            </a:r>
          </a:p>
        </p:txBody>
      </p:sp>
      <p:sp>
        <p:nvSpPr>
          <p:cNvPr id="14" name="Rectangle 13">
            <a:extLst>
              <a:ext uri="{FF2B5EF4-FFF2-40B4-BE49-F238E27FC236}">
                <a16:creationId xmlns:a16="http://schemas.microsoft.com/office/drawing/2014/main" id="{ED904EFA-D337-0815-E57C-C2CFDA79DAAC}"/>
              </a:ext>
            </a:extLst>
          </p:cNvPr>
          <p:cNvSpPr/>
          <p:nvPr/>
        </p:nvSpPr>
        <p:spPr>
          <a:xfrm>
            <a:off x="2009628" y="1077909"/>
            <a:ext cx="6904477" cy="61200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5" name="TextBox 14">
            <a:extLst>
              <a:ext uri="{FF2B5EF4-FFF2-40B4-BE49-F238E27FC236}">
                <a16:creationId xmlns:a16="http://schemas.microsoft.com/office/drawing/2014/main" id="{F94D7C5F-9D06-DCBE-D1E3-9506D277E6F0}"/>
              </a:ext>
            </a:extLst>
          </p:cNvPr>
          <p:cNvSpPr txBox="1"/>
          <p:nvPr/>
        </p:nvSpPr>
        <p:spPr>
          <a:xfrm>
            <a:off x="1093993" y="1153076"/>
            <a:ext cx="915635" cy="461665"/>
          </a:xfrm>
          <a:prstGeom prst="rect">
            <a:avLst/>
          </a:prstGeom>
          <a:noFill/>
        </p:spPr>
        <p:txBody>
          <a:bodyPr wrap="square" rtlCol="0">
            <a:spAutoFit/>
          </a:bodyPr>
          <a:lstStyle/>
          <a:p>
            <a:pPr algn="ctr"/>
            <a:r>
              <a:rPr lang="en-GB" sz="1200" dirty="0">
                <a:solidFill>
                  <a:srgbClr val="FF0000"/>
                </a:solidFill>
              </a:rPr>
              <a:t>T</a:t>
            </a:r>
            <a:r>
              <a:rPr lang="en-BE" sz="1200" dirty="0">
                <a:solidFill>
                  <a:srgbClr val="FF0000"/>
                </a:solidFill>
              </a:rPr>
              <a:t>hroughput per STA</a:t>
            </a:r>
          </a:p>
        </p:txBody>
      </p:sp>
      <p:sp>
        <p:nvSpPr>
          <p:cNvPr id="18" name="Rectangle 17">
            <a:extLst>
              <a:ext uri="{FF2B5EF4-FFF2-40B4-BE49-F238E27FC236}">
                <a16:creationId xmlns:a16="http://schemas.microsoft.com/office/drawing/2014/main" id="{53E9232A-3F5C-01D8-4CF6-6AAC4F6ADC5F}"/>
              </a:ext>
            </a:extLst>
          </p:cNvPr>
          <p:cNvSpPr/>
          <p:nvPr/>
        </p:nvSpPr>
        <p:spPr>
          <a:xfrm>
            <a:off x="2009627" y="1700092"/>
            <a:ext cx="6904477" cy="216000"/>
          </a:xfrm>
          <a:prstGeom prst="rect">
            <a:avLst/>
          </a:prstGeom>
          <a:noFill/>
          <a:ln w="1905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19" name="TextBox 18">
            <a:extLst>
              <a:ext uri="{FF2B5EF4-FFF2-40B4-BE49-F238E27FC236}">
                <a16:creationId xmlns:a16="http://schemas.microsoft.com/office/drawing/2014/main" id="{BE0837C1-7394-531C-5C11-813A0D0FC568}"/>
              </a:ext>
            </a:extLst>
          </p:cNvPr>
          <p:cNvSpPr txBox="1"/>
          <p:nvPr/>
        </p:nvSpPr>
        <p:spPr>
          <a:xfrm>
            <a:off x="1093993" y="1669592"/>
            <a:ext cx="915635" cy="276999"/>
          </a:xfrm>
          <a:prstGeom prst="rect">
            <a:avLst/>
          </a:prstGeom>
          <a:noFill/>
        </p:spPr>
        <p:txBody>
          <a:bodyPr wrap="square" rtlCol="0">
            <a:spAutoFit/>
          </a:bodyPr>
          <a:lstStyle/>
          <a:p>
            <a:pPr algn="ctr"/>
            <a:r>
              <a:rPr lang="en-US" sz="1200" dirty="0">
                <a:solidFill>
                  <a:srgbClr val="00B050"/>
                </a:solidFill>
              </a:rPr>
              <a:t>Airtime</a:t>
            </a:r>
            <a:endParaRPr lang="en-BE" sz="1200" dirty="0">
              <a:solidFill>
                <a:srgbClr val="00B050"/>
              </a:solidFill>
            </a:endParaRPr>
          </a:p>
        </p:txBody>
      </p:sp>
      <p:sp>
        <p:nvSpPr>
          <p:cNvPr id="20" name="Rectangle 19">
            <a:extLst>
              <a:ext uri="{FF2B5EF4-FFF2-40B4-BE49-F238E27FC236}">
                <a16:creationId xmlns:a16="http://schemas.microsoft.com/office/drawing/2014/main" id="{201EDAF6-4948-8E2D-50B3-EBB82ACF608A}"/>
              </a:ext>
            </a:extLst>
          </p:cNvPr>
          <p:cNvSpPr/>
          <p:nvPr/>
        </p:nvSpPr>
        <p:spPr>
          <a:xfrm>
            <a:off x="2009628" y="1926106"/>
            <a:ext cx="6904477" cy="809849"/>
          </a:xfrm>
          <a:prstGeom prst="rect">
            <a:avLst/>
          </a:prstGeom>
          <a:noFill/>
          <a:ln w="190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1" name="TextBox 20">
            <a:extLst>
              <a:ext uri="{FF2B5EF4-FFF2-40B4-BE49-F238E27FC236}">
                <a16:creationId xmlns:a16="http://schemas.microsoft.com/office/drawing/2014/main" id="{5A7004DA-BF59-7F52-7D7B-A3909EBB918A}"/>
              </a:ext>
            </a:extLst>
          </p:cNvPr>
          <p:cNvSpPr txBox="1"/>
          <p:nvPr/>
        </p:nvSpPr>
        <p:spPr>
          <a:xfrm>
            <a:off x="1093992" y="2192209"/>
            <a:ext cx="915635" cy="276999"/>
          </a:xfrm>
          <a:prstGeom prst="rect">
            <a:avLst/>
          </a:prstGeom>
          <a:noFill/>
        </p:spPr>
        <p:txBody>
          <a:bodyPr wrap="square" rtlCol="0">
            <a:spAutoFit/>
          </a:bodyPr>
          <a:lstStyle/>
          <a:p>
            <a:pPr algn="ctr"/>
            <a:r>
              <a:rPr lang="en-US" sz="1200" dirty="0">
                <a:solidFill>
                  <a:srgbClr val="00B0F0"/>
                </a:solidFill>
              </a:rPr>
              <a:t>RSSI</a:t>
            </a:r>
            <a:endParaRPr lang="en-BE" sz="1200" dirty="0">
              <a:solidFill>
                <a:srgbClr val="00B0F0"/>
              </a:solidFill>
            </a:endParaRPr>
          </a:p>
        </p:txBody>
      </p:sp>
      <p:sp>
        <p:nvSpPr>
          <p:cNvPr id="22" name="Rectangle 21">
            <a:extLst>
              <a:ext uri="{FF2B5EF4-FFF2-40B4-BE49-F238E27FC236}">
                <a16:creationId xmlns:a16="http://schemas.microsoft.com/office/drawing/2014/main" id="{3245C013-BC39-AC99-EC4C-72ED30C8E075}"/>
              </a:ext>
            </a:extLst>
          </p:cNvPr>
          <p:cNvSpPr/>
          <p:nvPr/>
        </p:nvSpPr>
        <p:spPr>
          <a:xfrm>
            <a:off x="2009628" y="4034868"/>
            <a:ext cx="6904477" cy="726867"/>
          </a:xfrm>
          <a:prstGeom prst="rect">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BE" sz="1400"/>
          </a:p>
        </p:txBody>
      </p:sp>
      <p:sp>
        <p:nvSpPr>
          <p:cNvPr id="23" name="TextBox 22">
            <a:extLst>
              <a:ext uri="{FF2B5EF4-FFF2-40B4-BE49-F238E27FC236}">
                <a16:creationId xmlns:a16="http://schemas.microsoft.com/office/drawing/2014/main" id="{E1F49424-05D7-7C57-2AF0-FD94FFE5AC28}"/>
              </a:ext>
            </a:extLst>
          </p:cNvPr>
          <p:cNvSpPr txBox="1"/>
          <p:nvPr/>
        </p:nvSpPr>
        <p:spPr>
          <a:xfrm>
            <a:off x="1093991" y="4259801"/>
            <a:ext cx="915635" cy="276999"/>
          </a:xfrm>
          <a:prstGeom prst="rect">
            <a:avLst/>
          </a:prstGeom>
          <a:noFill/>
        </p:spPr>
        <p:txBody>
          <a:bodyPr wrap="square" rtlCol="0">
            <a:spAutoFit/>
          </a:bodyPr>
          <a:lstStyle/>
          <a:p>
            <a:pPr algn="ctr"/>
            <a:r>
              <a:rPr lang="en-US" sz="1200" dirty="0">
                <a:solidFill>
                  <a:schemeClr val="accent6"/>
                </a:solidFill>
              </a:rPr>
              <a:t>SINR</a:t>
            </a:r>
            <a:endParaRPr lang="en-BE" sz="1200" dirty="0">
              <a:solidFill>
                <a:schemeClr val="accent6"/>
              </a:solidFill>
            </a:endParaRPr>
          </a:p>
        </p:txBody>
      </p:sp>
    </p:spTree>
    <p:extLst>
      <p:ext uri="{BB962C8B-B14F-4D97-AF65-F5344CB8AC3E}">
        <p14:creationId xmlns:p14="http://schemas.microsoft.com/office/powerpoint/2010/main" val="401918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C7C2-AFEA-DC42-A2F8-499B53EBCDB8}"/>
              </a:ext>
            </a:extLst>
          </p:cNvPr>
          <p:cNvSpPr>
            <a:spLocks noGrp="1"/>
          </p:cNvSpPr>
          <p:nvPr>
            <p:ph type="title"/>
          </p:nvPr>
        </p:nvSpPr>
        <p:spPr/>
        <p:txBody>
          <a:bodyPr/>
          <a:lstStyle/>
          <a:p>
            <a:r>
              <a:rPr lang="en-US" dirty="0"/>
              <a:t>Training Dataset </a:t>
            </a:r>
          </a:p>
        </p:txBody>
      </p:sp>
      <p:sp>
        <p:nvSpPr>
          <p:cNvPr id="6" name="Content Placeholder 5">
            <a:extLst>
              <a:ext uri="{FF2B5EF4-FFF2-40B4-BE49-F238E27FC236}">
                <a16:creationId xmlns:a16="http://schemas.microsoft.com/office/drawing/2014/main" id="{1D39E5A6-9033-0041-A261-A960E23C6EBB}"/>
              </a:ext>
            </a:extLst>
          </p:cNvPr>
          <p:cNvSpPr>
            <a:spLocks noGrp="1"/>
          </p:cNvSpPr>
          <p:nvPr>
            <p:ph idx="1"/>
          </p:nvPr>
        </p:nvSpPr>
        <p:spPr/>
        <p:txBody>
          <a:bodyPr>
            <a:normAutofit/>
          </a:bodyPr>
          <a:lstStyle/>
          <a:p>
            <a:r>
              <a:rPr lang="en-US" dirty="0"/>
              <a:t>Two scenarios with modifications on user density per m</a:t>
            </a:r>
            <a:r>
              <a:rPr lang="en-US" baseline="30000" dirty="0"/>
              <a:t>2</a:t>
            </a:r>
          </a:p>
          <a:p>
            <a:r>
              <a:rPr lang="en-US" dirty="0"/>
              <a:t>3 map sizes per scenario. </a:t>
            </a:r>
          </a:p>
          <a:p>
            <a:r>
              <a:rPr lang="en-US" dirty="0"/>
              <a:t>100 deployments per scenario.</a:t>
            </a:r>
          </a:p>
          <a:p>
            <a:r>
              <a:rPr lang="en-US" dirty="0"/>
              <a:t>Each scenario introduce more interference than the other.</a:t>
            </a:r>
          </a:p>
          <a:p>
            <a:r>
              <a:rPr lang="en-US" dirty="0"/>
              <a:t>Different channel configurations.</a:t>
            </a:r>
            <a:endParaRPr lang="en-US" baseline="30000" dirty="0"/>
          </a:p>
          <a:p>
            <a:r>
              <a:rPr lang="en-US" dirty="0"/>
              <a:t>80% Training – 480 Graphs.</a:t>
            </a:r>
          </a:p>
          <a:p>
            <a:r>
              <a:rPr lang="en-US" dirty="0"/>
              <a:t>20% Validation – 120 Graphs.</a:t>
            </a:r>
          </a:p>
        </p:txBody>
      </p:sp>
      <p:sp>
        <p:nvSpPr>
          <p:cNvPr id="4" name="Slide Number Placeholder 3">
            <a:extLst>
              <a:ext uri="{FF2B5EF4-FFF2-40B4-BE49-F238E27FC236}">
                <a16:creationId xmlns:a16="http://schemas.microsoft.com/office/drawing/2014/main" id="{C5116509-5A47-5944-8728-F602DFD89D57}"/>
              </a:ext>
            </a:extLst>
          </p:cNvPr>
          <p:cNvSpPr>
            <a:spLocks noGrp="1"/>
          </p:cNvSpPr>
          <p:nvPr>
            <p:ph type="sldNum" sz="quarter" idx="12"/>
          </p:nvPr>
        </p:nvSpPr>
        <p:spPr/>
        <p:txBody>
          <a:bodyPr/>
          <a:lstStyle/>
          <a:p>
            <a:r>
              <a:rPr lang="en-US" dirty="0"/>
              <a:t>6</a:t>
            </a:r>
          </a:p>
        </p:txBody>
      </p:sp>
      <p:sp>
        <p:nvSpPr>
          <p:cNvPr id="7" name="Text Placeholder 6">
            <a:extLst>
              <a:ext uri="{FF2B5EF4-FFF2-40B4-BE49-F238E27FC236}">
                <a16:creationId xmlns:a16="http://schemas.microsoft.com/office/drawing/2014/main" id="{5A5A2E1E-684F-5044-B1E5-8720C4528988}"/>
              </a:ext>
            </a:extLst>
          </p:cNvPr>
          <p:cNvSpPr>
            <a:spLocks noGrp="1"/>
          </p:cNvSpPr>
          <p:nvPr>
            <p:ph type="body" sz="quarter" idx="13"/>
          </p:nvPr>
        </p:nvSpPr>
        <p:spPr/>
        <p:txBody>
          <a:bodyPr/>
          <a:lstStyle/>
          <a:p>
            <a:r>
              <a:rPr lang="en-US" dirty="0"/>
              <a:t>Characteristics</a:t>
            </a:r>
          </a:p>
        </p:txBody>
      </p:sp>
      <p:graphicFrame>
        <p:nvGraphicFramePr>
          <p:cNvPr id="9" name="Table 9">
            <a:extLst>
              <a:ext uri="{FF2B5EF4-FFF2-40B4-BE49-F238E27FC236}">
                <a16:creationId xmlns:a16="http://schemas.microsoft.com/office/drawing/2014/main" id="{BE8342FB-6701-4445-AFFF-BAE04B4B464B}"/>
              </a:ext>
            </a:extLst>
          </p:cNvPr>
          <p:cNvGraphicFramePr>
            <a:graphicFrameLocks noGrp="1"/>
          </p:cNvGraphicFramePr>
          <p:nvPr>
            <p:ph idx="14"/>
          </p:nvPr>
        </p:nvGraphicFramePr>
        <p:xfrm>
          <a:off x="6820520" y="1315868"/>
          <a:ext cx="1409328" cy="676656"/>
        </p:xfrm>
        <a:graphic>
          <a:graphicData uri="http://schemas.openxmlformats.org/drawingml/2006/table">
            <a:tbl>
              <a:tblPr bandRow="1">
                <a:tableStyleId>{5C22544A-7EE6-4342-B048-85BDC9FD1C3A}</a:tableStyleId>
              </a:tblPr>
              <a:tblGrid>
                <a:gridCol w="352332">
                  <a:extLst>
                    <a:ext uri="{9D8B030D-6E8A-4147-A177-3AD203B41FA5}">
                      <a16:colId xmlns:a16="http://schemas.microsoft.com/office/drawing/2014/main" val="1073217703"/>
                    </a:ext>
                  </a:extLst>
                </a:gridCol>
                <a:gridCol w="352332">
                  <a:extLst>
                    <a:ext uri="{9D8B030D-6E8A-4147-A177-3AD203B41FA5}">
                      <a16:colId xmlns:a16="http://schemas.microsoft.com/office/drawing/2014/main" val="2258217461"/>
                    </a:ext>
                  </a:extLst>
                </a:gridCol>
                <a:gridCol w="352332">
                  <a:extLst>
                    <a:ext uri="{9D8B030D-6E8A-4147-A177-3AD203B41FA5}">
                      <a16:colId xmlns:a16="http://schemas.microsoft.com/office/drawing/2014/main" val="439826461"/>
                    </a:ext>
                  </a:extLst>
                </a:gridCol>
                <a:gridCol w="352332">
                  <a:extLst>
                    <a:ext uri="{9D8B030D-6E8A-4147-A177-3AD203B41FA5}">
                      <a16:colId xmlns:a16="http://schemas.microsoft.com/office/drawing/2014/main" val="3824974014"/>
                    </a:ext>
                  </a:extLst>
                </a:gridCol>
              </a:tblGrid>
              <a:tr h="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3872029079"/>
                  </a:ext>
                </a:extLst>
              </a:tr>
              <a:tr h="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651330661"/>
                  </a:ext>
                </a:extLst>
              </a:tr>
            </a:tbl>
          </a:graphicData>
        </a:graphic>
      </p:graphicFrame>
      <p:graphicFrame>
        <p:nvGraphicFramePr>
          <p:cNvPr id="11" name="Table 11">
            <a:extLst>
              <a:ext uri="{FF2B5EF4-FFF2-40B4-BE49-F238E27FC236}">
                <a16:creationId xmlns:a16="http://schemas.microsoft.com/office/drawing/2014/main" id="{0E63CE7A-DE81-A14E-9512-20BD6061ED0F}"/>
              </a:ext>
            </a:extLst>
          </p:cNvPr>
          <p:cNvGraphicFramePr>
            <a:graphicFrameLocks noGrp="1"/>
          </p:cNvGraphicFramePr>
          <p:nvPr/>
        </p:nvGraphicFramePr>
        <p:xfrm>
          <a:off x="4501385" y="1417137"/>
          <a:ext cx="1803400" cy="1014984"/>
        </p:xfrm>
        <a:graphic>
          <a:graphicData uri="http://schemas.openxmlformats.org/drawingml/2006/table">
            <a:tbl>
              <a:tblPr bandRow="1">
                <a:tableStyleId>{5C22544A-7EE6-4342-B048-85BDC9FD1C3A}</a:tableStyleId>
              </a:tblPr>
              <a:tblGrid>
                <a:gridCol w="450850">
                  <a:extLst>
                    <a:ext uri="{9D8B030D-6E8A-4147-A177-3AD203B41FA5}">
                      <a16:colId xmlns:a16="http://schemas.microsoft.com/office/drawing/2014/main" val="3519316449"/>
                    </a:ext>
                  </a:extLst>
                </a:gridCol>
                <a:gridCol w="450850">
                  <a:extLst>
                    <a:ext uri="{9D8B030D-6E8A-4147-A177-3AD203B41FA5}">
                      <a16:colId xmlns:a16="http://schemas.microsoft.com/office/drawing/2014/main" val="2118685482"/>
                    </a:ext>
                  </a:extLst>
                </a:gridCol>
                <a:gridCol w="450850">
                  <a:extLst>
                    <a:ext uri="{9D8B030D-6E8A-4147-A177-3AD203B41FA5}">
                      <a16:colId xmlns:a16="http://schemas.microsoft.com/office/drawing/2014/main" val="948414224"/>
                    </a:ext>
                  </a:extLst>
                </a:gridCol>
                <a:gridCol w="450850">
                  <a:extLst>
                    <a:ext uri="{9D8B030D-6E8A-4147-A177-3AD203B41FA5}">
                      <a16:colId xmlns:a16="http://schemas.microsoft.com/office/drawing/2014/main" val="251092849"/>
                    </a:ext>
                  </a:extLst>
                </a:gridCol>
              </a:tblGrid>
              <a:tr h="18975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620360942"/>
                  </a:ext>
                </a:extLst>
              </a:tr>
              <a:tr h="189751">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3205384257"/>
                  </a:ext>
                </a:extLst>
              </a:tr>
              <a:tr h="189751">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919420119"/>
                  </a:ext>
                </a:extLst>
              </a:tr>
            </a:tbl>
          </a:graphicData>
        </a:graphic>
      </p:graphicFrame>
      <p:sp>
        <p:nvSpPr>
          <p:cNvPr id="12" name="Connector 11">
            <a:extLst>
              <a:ext uri="{FF2B5EF4-FFF2-40B4-BE49-F238E27FC236}">
                <a16:creationId xmlns:a16="http://schemas.microsoft.com/office/drawing/2014/main" id="{F1668DBE-6A59-F74D-8110-E0C22EF8F6C6}"/>
              </a:ext>
            </a:extLst>
          </p:cNvPr>
          <p:cNvSpPr/>
          <p:nvPr/>
        </p:nvSpPr>
        <p:spPr>
          <a:xfrm>
            <a:off x="4626211"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Connector 12">
            <a:extLst>
              <a:ext uri="{FF2B5EF4-FFF2-40B4-BE49-F238E27FC236}">
                <a16:creationId xmlns:a16="http://schemas.microsoft.com/office/drawing/2014/main" id="{2ED02FFB-3A21-9840-8A4B-5F75CE1ACF99}"/>
              </a:ext>
            </a:extLst>
          </p:cNvPr>
          <p:cNvSpPr/>
          <p:nvPr/>
        </p:nvSpPr>
        <p:spPr>
          <a:xfrm>
            <a:off x="5079593"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4" name="Connector 13">
            <a:extLst>
              <a:ext uri="{FF2B5EF4-FFF2-40B4-BE49-F238E27FC236}">
                <a16:creationId xmlns:a16="http://schemas.microsoft.com/office/drawing/2014/main" id="{9B8F7730-B5D8-6F47-9AB9-7EC3C8FDD01F}"/>
              </a:ext>
            </a:extLst>
          </p:cNvPr>
          <p:cNvSpPr/>
          <p:nvPr/>
        </p:nvSpPr>
        <p:spPr>
          <a:xfrm>
            <a:off x="5532975"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5" name="Connector 14">
            <a:extLst>
              <a:ext uri="{FF2B5EF4-FFF2-40B4-BE49-F238E27FC236}">
                <a16:creationId xmlns:a16="http://schemas.microsoft.com/office/drawing/2014/main" id="{B7B7E70E-12D0-7A40-B539-E27408B754ED}"/>
              </a:ext>
            </a:extLst>
          </p:cNvPr>
          <p:cNvSpPr/>
          <p:nvPr/>
        </p:nvSpPr>
        <p:spPr>
          <a:xfrm>
            <a:off x="5986357" y="152367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7" name="Connector 16">
            <a:extLst>
              <a:ext uri="{FF2B5EF4-FFF2-40B4-BE49-F238E27FC236}">
                <a16:creationId xmlns:a16="http://schemas.microsoft.com/office/drawing/2014/main" id="{3A15BDD1-6B27-224E-BC6C-75C1B6C99C36}"/>
              </a:ext>
            </a:extLst>
          </p:cNvPr>
          <p:cNvSpPr/>
          <p:nvPr/>
        </p:nvSpPr>
        <p:spPr>
          <a:xfrm>
            <a:off x="4638911" y="18786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8" name="Connector 17">
            <a:extLst>
              <a:ext uri="{FF2B5EF4-FFF2-40B4-BE49-F238E27FC236}">
                <a16:creationId xmlns:a16="http://schemas.microsoft.com/office/drawing/2014/main" id="{DA958EA1-C44D-BA4E-A996-785316426A49}"/>
              </a:ext>
            </a:extLst>
          </p:cNvPr>
          <p:cNvSpPr/>
          <p:nvPr/>
        </p:nvSpPr>
        <p:spPr>
          <a:xfrm>
            <a:off x="4645261"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0" name="Connector 19">
            <a:extLst>
              <a:ext uri="{FF2B5EF4-FFF2-40B4-BE49-F238E27FC236}">
                <a16:creationId xmlns:a16="http://schemas.microsoft.com/office/drawing/2014/main" id="{E62FBD18-D42B-204E-8F57-DC6635D65A67}"/>
              </a:ext>
            </a:extLst>
          </p:cNvPr>
          <p:cNvSpPr/>
          <p:nvPr/>
        </p:nvSpPr>
        <p:spPr>
          <a:xfrm>
            <a:off x="5079593" y="187553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1" name="Connector 20">
            <a:extLst>
              <a:ext uri="{FF2B5EF4-FFF2-40B4-BE49-F238E27FC236}">
                <a16:creationId xmlns:a16="http://schemas.microsoft.com/office/drawing/2014/main" id="{A5A8F3D4-CFD8-4947-AC53-276B8D85D240}"/>
              </a:ext>
            </a:extLst>
          </p:cNvPr>
          <p:cNvSpPr/>
          <p:nvPr/>
        </p:nvSpPr>
        <p:spPr>
          <a:xfrm>
            <a:off x="5532975" y="186923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2" name="Connector 21">
            <a:extLst>
              <a:ext uri="{FF2B5EF4-FFF2-40B4-BE49-F238E27FC236}">
                <a16:creationId xmlns:a16="http://schemas.microsoft.com/office/drawing/2014/main" id="{62CD88F3-562E-4247-A618-B121754042D6}"/>
              </a:ext>
            </a:extLst>
          </p:cNvPr>
          <p:cNvSpPr/>
          <p:nvPr/>
        </p:nvSpPr>
        <p:spPr>
          <a:xfrm>
            <a:off x="5986357" y="186923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3" name="Connector 22">
            <a:extLst>
              <a:ext uri="{FF2B5EF4-FFF2-40B4-BE49-F238E27FC236}">
                <a16:creationId xmlns:a16="http://schemas.microsoft.com/office/drawing/2014/main" id="{D20E94F5-09E6-1B45-8360-8DC22D59B7A4}"/>
              </a:ext>
            </a:extLst>
          </p:cNvPr>
          <p:cNvSpPr/>
          <p:nvPr/>
        </p:nvSpPr>
        <p:spPr>
          <a:xfrm>
            <a:off x="5079593" y="22199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7" name="Connector 26">
            <a:extLst>
              <a:ext uri="{FF2B5EF4-FFF2-40B4-BE49-F238E27FC236}">
                <a16:creationId xmlns:a16="http://schemas.microsoft.com/office/drawing/2014/main" id="{AAC967BB-5DC0-944B-A1B9-B59A378D3878}"/>
              </a:ext>
            </a:extLst>
          </p:cNvPr>
          <p:cNvSpPr/>
          <p:nvPr/>
        </p:nvSpPr>
        <p:spPr>
          <a:xfrm>
            <a:off x="5984432"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Connector 27">
            <a:extLst>
              <a:ext uri="{FF2B5EF4-FFF2-40B4-BE49-F238E27FC236}">
                <a16:creationId xmlns:a16="http://schemas.microsoft.com/office/drawing/2014/main" id="{3A605F57-0263-BF40-9C86-D54E0CDA714C}"/>
              </a:ext>
            </a:extLst>
          </p:cNvPr>
          <p:cNvSpPr/>
          <p:nvPr/>
        </p:nvSpPr>
        <p:spPr>
          <a:xfrm>
            <a:off x="5532012" y="221465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Connector 28">
            <a:extLst>
              <a:ext uri="{FF2B5EF4-FFF2-40B4-BE49-F238E27FC236}">
                <a16:creationId xmlns:a16="http://schemas.microsoft.com/office/drawing/2014/main" id="{1B71EA34-2CAF-D44A-B8D0-EC5D2517BCC6}"/>
              </a:ext>
            </a:extLst>
          </p:cNvPr>
          <p:cNvSpPr/>
          <p:nvPr/>
        </p:nvSpPr>
        <p:spPr>
          <a:xfrm>
            <a:off x="6922094"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0" name="Connector 29">
            <a:extLst>
              <a:ext uri="{FF2B5EF4-FFF2-40B4-BE49-F238E27FC236}">
                <a16:creationId xmlns:a16="http://schemas.microsoft.com/office/drawing/2014/main" id="{3FB199BC-2EB7-EF47-98E3-FD24615892BE}"/>
              </a:ext>
            </a:extLst>
          </p:cNvPr>
          <p:cNvSpPr/>
          <p:nvPr/>
        </p:nvSpPr>
        <p:spPr>
          <a:xfrm>
            <a:off x="7280239"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1" name="Connector 30">
            <a:extLst>
              <a:ext uri="{FF2B5EF4-FFF2-40B4-BE49-F238E27FC236}">
                <a16:creationId xmlns:a16="http://schemas.microsoft.com/office/drawing/2014/main" id="{AAEC91E9-D4C3-424F-8D44-FE8B478473A6}"/>
              </a:ext>
            </a:extLst>
          </p:cNvPr>
          <p:cNvSpPr/>
          <p:nvPr/>
        </p:nvSpPr>
        <p:spPr>
          <a:xfrm>
            <a:off x="7638384"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2" name="Connector 31">
            <a:extLst>
              <a:ext uri="{FF2B5EF4-FFF2-40B4-BE49-F238E27FC236}">
                <a16:creationId xmlns:a16="http://schemas.microsoft.com/office/drawing/2014/main" id="{7DF7A7ED-F232-B544-90E8-A364FFA3E992}"/>
              </a:ext>
            </a:extLst>
          </p:cNvPr>
          <p:cNvSpPr/>
          <p:nvPr/>
        </p:nvSpPr>
        <p:spPr>
          <a:xfrm>
            <a:off x="7996529" y="1417137"/>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3" name="Connector 32">
            <a:extLst>
              <a:ext uri="{FF2B5EF4-FFF2-40B4-BE49-F238E27FC236}">
                <a16:creationId xmlns:a16="http://schemas.microsoft.com/office/drawing/2014/main" id="{7E5E903D-A33B-0149-926E-0C65A73D3860}"/>
              </a:ext>
            </a:extLst>
          </p:cNvPr>
          <p:cNvSpPr/>
          <p:nvPr/>
        </p:nvSpPr>
        <p:spPr>
          <a:xfrm>
            <a:off x="6922094"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4" name="Connector 33">
            <a:extLst>
              <a:ext uri="{FF2B5EF4-FFF2-40B4-BE49-F238E27FC236}">
                <a16:creationId xmlns:a16="http://schemas.microsoft.com/office/drawing/2014/main" id="{D6871924-DAAB-7E45-9F40-880767BE2CEE}"/>
              </a:ext>
            </a:extLst>
          </p:cNvPr>
          <p:cNvSpPr/>
          <p:nvPr/>
        </p:nvSpPr>
        <p:spPr>
          <a:xfrm>
            <a:off x="7280239"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5" name="Connector 34">
            <a:extLst>
              <a:ext uri="{FF2B5EF4-FFF2-40B4-BE49-F238E27FC236}">
                <a16:creationId xmlns:a16="http://schemas.microsoft.com/office/drawing/2014/main" id="{E036A121-1844-C641-975C-C70CCC84078D}"/>
              </a:ext>
            </a:extLst>
          </p:cNvPr>
          <p:cNvSpPr/>
          <p:nvPr/>
        </p:nvSpPr>
        <p:spPr>
          <a:xfrm>
            <a:off x="7638384"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6" name="Connector 35">
            <a:extLst>
              <a:ext uri="{FF2B5EF4-FFF2-40B4-BE49-F238E27FC236}">
                <a16:creationId xmlns:a16="http://schemas.microsoft.com/office/drawing/2014/main" id="{63A5C096-D605-2944-9F4B-6738DDC32D14}"/>
              </a:ext>
            </a:extLst>
          </p:cNvPr>
          <p:cNvSpPr/>
          <p:nvPr/>
        </p:nvSpPr>
        <p:spPr>
          <a:xfrm>
            <a:off x="7996529" y="17528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38" name="Picture 37" descr="A picture containing calendar&#10;&#10;Description automatically generated">
            <a:extLst>
              <a:ext uri="{FF2B5EF4-FFF2-40B4-BE49-F238E27FC236}">
                <a16:creationId xmlns:a16="http://schemas.microsoft.com/office/drawing/2014/main" id="{645FC37F-F044-0E44-8096-01089A56C411}"/>
              </a:ext>
            </a:extLst>
          </p:cNvPr>
          <p:cNvPicPr>
            <a:picLocks noChangeAspect="1"/>
          </p:cNvPicPr>
          <p:nvPr/>
        </p:nvPicPr>
        <p:blipFill>
          <a:blip r:embed="rId3"/>
          <a:stretch>
            <a:fillRect/>
          </a:stretch>
        </p:blipFill>
        <p:spPr>
          <a:xfrm>
            <a:off x="4838186" y="2659452"/>
            <a:ext cx="3542573" cy="2338690"/>
          </a:xfrm>
          <a:prstGeom prst="rect">
            <a:avLst/>
          </a:prstGeom>
        </p:spPr>
      </p:pic>
      <p:sp>
        <p:nvSpPr>
          <p:cNvPr id="39" name="TextBox 38">
            <a:extLst>
              <a:ext uri="{FF2B5EF4-FFF2-40B4-BE49-F238E27FC236}">
                <a16:creationId xmlns:a16="http://schemas.microsoft.com/office/drawing/2014/main" id="{D6F37525-6C50-3649-ACE4-27B2A8D6CB20}"/>
              </a:ext>
            </a:extLst>
          </p:cNvPr>
          <p:cNvSpPr txBox="1"/>
          <p:nvPr/>
        </p:nvSpPr>
        <p:spPr>
          <a:xfrm>
            <a:off x="4345958" y="1120268"/>
            <a:ext cx="2079415" cy="276999"/>
          </a:xfrm>
          <a:prstGeom prst="rect">
            <a:avLst/>
          </a:prstGeom>
          <a:noFill/>
        </p:spPr>
        <p:txBody>
          <a:bodyPr wrap="none" rtlCol="0">
            <a:spAutoFit/>
          </a:bodyPr>
          <a:lstStyle/>
          <a:p>
            <a:pPr algn="ctr"/>
            <a:r>
              <a:rPr lang="en-US" sz="1200" dirty="0"/>
              <a:t>Scenario 1: 12APs 10-20 STAs</a:t>
            </a:r>
          </a:p>
        </p:txBody>
      </p:sp>
      <p:sp>
        <p:nvSpPr>
          <p:cNvPr id="40" name="TextBox 39">
            <a:extLst>
              <a:ext uri="{FF2B5EF4-FFF2-40B4-BE49-F238E27FC236}">
                <a16:creationId xmlns:a16="http://schemas.microsoft.com/office/drawing/2014/main" id="{E8C0DABD-54B9-C149-9758-01B5A5BE3B96}"/>
              </a:ext>
            </a:extLst>
          </p:cNvPr>
          <p:cNvSpPr txBox="1"/>
          <p:nvPr/>
        </p:nvSpPr>
        <p:spPr>
          <a:xfrm>
            <a:off x="6562420" y="1087263"/>
            <a:ext cx="1925528" cy="276999"/>
          </a:xfrm>
          <a:prstGeom prst="rect">
            <a:avLst/>
          </a:prstGeom>
          <a:noFill/>
        </p:spPr>
        <p:txBody>
          <a:bodyPr wrap="none" rtlCol="0">
            <a:spAutoFit/>
          </a:bodyPr>
          <a:lstStyle/>
          <a:p>
            <a:pPr algn="ctr"/>
            <a:r>
              <a:rPr lang="en-US" sz="1200" dirty="0"/>
              <a:t>Scenario 2: 8APs 5-10 STAs</a:t>
            </a:r>
          </a:p>
        </p:txBody>
      </p:sp>
      <p:sp>
        <p:nvSpPr>
          <p:cNvPr id="41" name="TextBox 40">
            <a:extLst>
              <a:ext uri="{FF2B5EF4-FFF2-40B4-BE49-F238E27FC236}">
                <a16:creationId xmlns:a16="http://schemas.microsoft.com/office/drawing/2014/main" id="{BCA74069-3493-F643-83CA-B4410CB897BF}"/>
              </a:ext>
            </a:extLst>
          </p:cNvPr>
          <p:cNvSpPr txBox="1"/>
          <p:nvPr/>
        </p:nvSpPr>
        <p:spPr>
          <a:xfrm>
            <a:off x="4912657" y="2402236"/>
            <a:ext cx="774571" cy="246221"/>
          </a:xfrm>
          <a:prstGeom prst="rect">
            <a:avLst/>
          </a:prstGeom>
          <a:noFill/>
        </p:spPr>
        <p:txBody>
          <a:bodyPr wrap="none" rtlCol="0">
            <a:spAutoFit/>
          </a:bodyPr>
          <a:lstStyle/>
          <a:p>
            <a:pPr algn="ctr"/>
            <a:r>
              <a:rPr lang="en-US" sz="1000" dirty="0"/>
              <a:t>80/70/60 m</a:t>
            </a:r>
          </a:p>
        </p:txBody>
      </p:sp>
      <p:sp>
        <p:nvSpPr>
          <p:cNvPr id="42" name="TextBox 41">
            <a:extLst>
              <a:ext uri="{FF2B5EF4-FFF2-40B4-BE49-F238E27FC236}">
                <a16:creationId xmlns:a16="http://schemas.microsoft.com/office/drawing/2014/main" id="{07212B42-667F-FB4E-8820-9BFBADE003DB}"/>
              </a:ext>
            </a:extLst>
          </p:cNvPr>
          <p:cNvSpPr txBox="1"/>
          <p:nvPr/>
        </p:nvSpPr>
        <p:spPr>
          <a:xfrm rot="16200000">
            <a:off x="3966321" y="1916308"/>
            <a:ext cx="774571" cy="246221"/>
          </a:xfrm>
          <a:prstGeom prst="rect">
            <a:avLst/>
          </a:prstGeom>
          <a:noFill/>
        </p:spPr>
        <p:txBody>
          <a:bodyPr wrap="none" rtlCol="0">
            <a:spAutoFit/>
          </a:bodyPr>
          <a:lstStyle/>
          <a:p>
            <a:pPr algn="ctr"/>
            <a:r>
              <a:rPr lang="en-US" sz="1000" dirty="0"/>
              <a:t>60/50/40 m</a:t>
            </a:r>
          </a:p>
        </p:txBody>
      </p:sp>
      <p:sp>
        <p:nvSpPr>
          <p:cNvPr id="43" name="TextBox 42">
            <a:extLst>
              <a:ext uri="{FF2B5EF4-FFF2-40B4-BE49-F238E27FC236}">
                <a16:creationId xmlns:a16="http://schemas.microsoft.com/office/drawing/2014/main" id="{0A70A8D2-D826-9B4C-AD93-B2DD026B1E89}"/>
              </a:ext>
            </a:extLst>
          </p:cNvPr>
          <p:cNvSpPr txBox="1"/>
          <p:nvPr/>
        </p:nvSpPr>
        <p:spPr>
          <a:xfrm>
            <a:off x="7137900" y="1989369"/>
            <a:ext cx="774571" cy="246221"/>
          </a:xfrm>
          <a:prstGeom prst="rect">
            <a:avLst/>
          </a:prstGeom>
          <a:noFill/>
        </p:spPr>
        <p:txBody>
          <a:bodyPr wrap="none" rtlCol="0">
            <a:spAutoFit/>
          </a:bodyPr>
          <a:lstStyle/>
          <a:p>
            <a:pPr algn="ctr"/>
            <a:r>
              <a:rPr lang="en-US" sz="1000" dirty="0"/>
              <a:t>60/50/40 m</a:t>
            </a:r>
          </a:p>
        </p:txBody>
      </p:sp>
      <p:sp>
        <p:nvSpPr>
          <p:cNvPr id="44" name="TextBox 43">
            <a:extLst>
              <a:ext uri="{FF2B5EF4-FFF2-40B4-BE49-F238E27FC236}">
                <a16:creationId xmlns:a16="http://schemas.microsoft.com/office/drawing/2014/main" id="{AADF2226-6CFD-704E-841C-A0DE8DB064D0}"/>
              </a:ext>
            </a:extLst>
          </p:cNvPr>
          <p:cNvSpPr txBox="1"/>
          <p:nvPr/>
        </p:nvSpPr>
        <p:spPr>
          <a:xfrm rot="16200000">
            <a:off x="6300555" y="1558046"/>
            <a:ext cx="774572" cy="246221"/>
          </a:xfrm>
          <a:prstGeom prst="rect">
            <a:avLst/>
          </a:prstGeom>
          <a:noFill/>
        </p:spPr>
        <p:txBody>
          <a:bodyPr wrap="none" rtlCol="0">
            <a:spAutoFit/>
          </a:bodyPr>
          <a:lstStyle/>
          <a:p>
            <a:pPr algn="ctr"/>
            <a:r>
              <a:rPr lang="en-US" sz="1000" dirty="0"/>
              <a:t>40/30/20 m</a:t>
            </a:r>
          </a:p>
        </p:txBody>
      </p:sp>
    </p:spTree>
    <p:extLst>
      <p:ext uri="{BB962C8B-B14F-4D97-AF65-F5344CB8AC3E}">
        <p14:creationId xmlns:p14="http://schemas.microsoft.com/office/powerpoint/2010/main" val="388582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C755-E7B9-5547-81B8-0D79CD551C9F}"/>
              </a:ext>
            </a:extLst>
          </p:cNvPr>
          <p:cNvSpPr>
            <a:spLocks noGrp="1"/>
          </p:cNvSpPr>
          <p:nvPr>
            <p:ph type="title"/>
          </p:nvPr>
        </p:nvSpPr>
        <p:spPr/>
        <p:txBody>
          <a:bodyPr/>
          <a:lstStyle/>
          <a:p>
            <a:r>
              <a:rPr lang="en-US" dirty="0"/>
              <a:t>Test Dataset</a:t>
            </a:r>
          </a:p>
        </p:txBody>
      </p:sp>
      <p:sp>
        <p:nvSpPr>
          <p:cNvPr id="6" name="Content Placeholder 5">
            <a:extLst>
              <a:ext uri="{FF2B5EF4-FFF2-40B4-BE49-F238E27FC236}">
                <a16:creationId xmlns:a16="http://schemas.microsoft.com/office/drawing/2014/main" id="{D131C4C6-7E43-AF48-BB5E-96F6B5E9CCB4}"/>
              </a:ext>
            </a:extLst>
          </p:cNvPr>
          <p:cNvSpPr>
            <a:spLocks noGrp="1"/>
          </p:cNvSpPr>
          <p:nvPr>
            <p:ph idx="1"/>
          </p:nvPr>
        </p:nvSpPr>
        <p:spPr/>
        <p:txBody>
          <a:bodyPr/>
          <a:lstStyle/>
          <a:p>
            <a:r>
              <a:rPr lang="en-US" dirty="0"/>
              <a:t>Four testing scenarios.</a:t>
            </a:r>
          </a:p>
          <a:p>
            <a:r>
              <a:rPr lang="en-US" dirty="0"/>
              <a:t>Different spatial distribution than training. </a:t>
            </a:r>
          </a:p>
          <a:p>
            <a:r>
              <a:rPr lang="en-US" dirty="0"/>
              <a:t>50 random deployments per scenario. </a:t>
            </a:r>
          </a:p>
        </p:txBody>
      </p:sp>
      <p:sp>
        <p:nvSpPr>
          <p:cNvPr id="4" name="Slide Number Placeholder 3">
            <a:extLst>
              <a:ext uri="{FF2B5EF4-FFF2-40B4-BE49-F238E27FC236}">
                <a16:creationId xmlns:a16="http://schemas.microsoft.com/office/drawing/2014/main" id="{0AA7FC0C-5840-9A4A-B4AD-5924FF9CF295}"/>
              </a:ext>
            </a:extLst>
          </p:cNvPr>
          <p:cNvSpPr>
            <a:spLocks noGrp="1"/>
          </p:cNvSpPr>
          <p:nvPr>
            <p:ph type="sldNum" sz="quarter" idx="12"/>
          </p:nvPr>
        </p:nvSpPr>
        <p:spPr/>
        <p:txBody>
          <a:bodyPr/>
          <a:lstStyle/>
          <a:p>
            <a:r>
              <a:rPr lang="en-US" dirty="0"/>
              <a:t>7</a:t>
            </a:r>
          </a:p>
        </p:txBody>
      </p:sp>
      <p:sp>
        <p:nvSpPr>
          <p:cNvPr id="7" name="Text Placeholder 6">
            <a:extLst>
              <a:ext uri="{FF2B5EF4-FFF2-40B4-BE49-F238E27FC236}">
                <a16:creationId xmlns:a16="http://schemas.microsoft.com/office/drawing/2014/main" id="{AA4E8F8E-0E29-7142-B51B-0CEC19E8B99A}"/>
              </a:ext>
            </a:extLst>
          </p:cNvPr>
          <p:cNvSpPr>
            <a:spLocks noGrp="1"/>
          </p:cNvSpPr>
          <p:nvPr>
            <p:ph type="body" sz="quarter" idx="13"/>
          </p:nvPr>
        </p:nvSpPr>
        <p:spPr/>
        <p:txBody>
          <a:bodyPr/>
          <a:lstStyle/>
          <a:p>
            <a:r>
              <a:rPr lang="en-US" dirty="0"/>
              <a:t>Characteristics</a:t>
            </a:r>
          </a:p>
        </p:txBody>
      </p:sp>
      <p:graphicFrame>
        <p:nvGraphicFramePr>
          <p:cNvPr id="9" name="Table 9">
            <a:extLst>
              <a:ext uri="{FF2B5EF4-FFF2-40B4-BE49-F238E27FC236}">
                <a16:creationId xmlns:a16="http://schemas.microsoft.com/office/drawing/2014/main" id="{E9D64051-27AB-B747-A23E-482A70124A8B}"/>
              </a:ext>
            </a:extLst>
          </p:cNvPr>
          <p:cNvGraphicFramePr>
            <a:graphicFrameLocks noGrp="1"/>
          </p:cNvGraphicFramePr>
          <p:nvPr/>
        </p:nvGraphicFramePr>
        <p:xfrm>
          <a:off x="5318312" y="898836"/>
          <a:ext cx="1911724" cy="338328"/>
        </p:xfrm>
        <a:graphic>
          <a:graphicData uri="http://schemas.openxmlformats.org/drawingml/2006/table">
            <a:tbl>
              <a:tblPr firstRow="1" bandRow="1">
                <a:tableStyleId>{5C22544A-7EE6-4342-B048-85BDC9FD1C3A}</a:tableStyleId>
              </a:tblPr>
              <a:tblGrid>
                <a:gridCol w="477931">
                  <a:extLst>
                    <a:ext uri="{9D8B030D-6E8A-4147-A177-3AD203B41FA5}">
                      <a16:colId xmlns:a16="http://schemas.microsoft.com/office/drawing/2014/main" val="2967080263"/>
                    </a:ext>
                  </a:extLst>
                </a:gridCol>
                <a:gridCol w="477931">
                  <a:extLst>
                    <a:ext uri="{9D8B030D-6E8A-4147-A177-3AD203B41FA5}">
                      <a16:colId xmlns:a16="http://schemas.microsoft.com/office/drawing/2014/main" val="1255537742"/>
                    </a:ext>
                  </a:extLst>
                </a:gridCol>
                <a:gridCol w="477931">
                  <a:extLst>
                    <a:ext uri="{9D8B030D-6E8A-4147-A177-3AD203B41FA5}">
                      <a16:colId xmlns:a16="http://schemas.microsoft.com/office/drawing/2014/main" val="790376248"/>
                    </a:ext>
                  </a:extLst>
                </a:gridCol>
                <a:gridCol w="477931">
                  <a:extLst>
                    <a:ext uri="{9D8B030D-6E8A-4147-A177-3AD203B41FA5}">
                      <a16:colId xmlns:a16="http://schemas.microsoft.com/office/drawing/2014/main" val="3274616875"/>
                    </a:ext>
                  </a:extLst>
                </a:gridCol>
              </a:tblGrid>
              <a:tr h="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09643543"/>
                  </a:ext>
                </a:extLst>
              </a:tr>
            </a:tbl>
          </a:graphicData>
        </a:graphic>
      </p:graphicFrame>
      <p:sp>
        <p:nvSpPr>
          <p:cNvPr id="10" name="Connector 9">
            <a:extLst>
              <a:ext uri="{FF2B5EF4-FFF2-40B4-BE49-F238E27FC236}">
                <a16:creationId xmlns:a16="http://schemas.microsoft.com/office/drawing/2014/main" id="{DD56DFC2-21A8-C348-8D8F-956D3926C3A5}"/>
              </a:ext>
            </a:extLst>
          </p:cNvPr>
          <p:cNvSpPr/>
          <p:nvPr/>
        </p:nvSpPr>
        <p:spPr>
          <a:xfrm>
            <a:off x="5494934"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1" name="Connector 10">
            <a:extLst>
              <a:ext uri="{FF2B5EF4-FFF2-40B4-BE49-F238E27FC236}">
                <a16:creationId xmlns:a16="http://schemas.microsoft.com/office/drawing/2014/main" id="{1231866A-1C0A-8442-9B2A-D5253F5B95E9}"/>
              </a:ext>
            </a:extLst>
          </p:cNvPr>
          <p:cNvSpPr/>
          <p:nvPr/>
        </p:nvSpPr>
        <p:spPr>
          <a:xfrm>
            <a:off x="5965493"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Connector 11">
            <a:extLst>
              <a:ext uri="{FF2B5EF4-FFF2-40B4-BE49-F238E27FC236}">
                <a16:creationId xmlns:a16="http://schemas.microsoft.com/office/drawing/2014/main" id="{2488580A-0A36-C045-B67A-B24E8AA0730C}"/>
              </a:ext>
            </a:extLst>
          </p:cNvPr>
          <p:cNvSpPr/>
          <p:nvPr/>
        </p:nvSpPr>
        <p:spPr>
          <a:xfrm>
            <a:off x="6436052"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3" name="Connector 12">
            <a:extLst>
              <a:ext uri="{FF2B5EF4-FFF2-40B4-BE49-F238E27FC236}">
                <a16:creationId xmlns:a16="http://schemas.microsoft.com/office/drawing/2014/main" id="{A80B9025-9CAD-5A40-9F50-7C056549E531}"/>
              </a:ext>
            </a:extLst>
          </p:cNvPr>
          <p:cNvSpPr/>
          <p:nvPr/>
        </p:nvSpPr>
        <p:spPr>
          <a:xfrm>
            <a:off x="6906611" y="100450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aphicFrame>
        <p:nvGraphicFramePr>
          <p:cNvPr id="14" name="Table 14">
            <a:extLst>
              <a:ext uri="{FF2B5EF4-FFF2-40B4-BE49-F238E27FC236}">
                <a16:creationId xmlns:a16="http://schemas.microsoft.com/office/drawing/2014/main" id="{4E69AFA1-98EA-F943-9CE4-0FF8FF2F8F49}"/>
              </a:ext>
            </a:extLst>
          </p:cNvPr>
          <p:cNvGraphicFramePr>
            <a:graphicFrameLocks noGrp="1"/>
          </p:cNvGraphicFramePr>
          <p:nvPr/>
        </p:nvGraphicFramePr>
        <p:xfrm>
          <a:off x="5318312" y="1626950"/>
          <a:ext cx="1911724" cy="676656"/>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3667373894"/>
                    </a:ext>
                  </a:extLst>
                </a:gridCol>
                <a:gridCol w="477931">
                  <a:extLst>
                    <a:ext uri="{9D8B030D-6E8A-4147-A177-3AD203B41FA5}">
                      <a16:colId xmlns:a16="http://schemas.microsoft.com/office/drawing/2014/main" val="4062394496"/>
                    </a:ext>
                  </a:extLst>
                </a:gridCol>
                <a:gridCol w="477931">
                  <a:extLst>
                    <a:ext uri="{9D8B030D-6E8A-4147-A177-3AD203B41FA5}">
                      <a16:colId xmlns:a16="http://schemas.microsoft.com/office/drawing/2014/main" val="2446898625"/>
                    </a:ext>
                  </a:extLst>
                </a:gridCol>
                <a:gridCol w="477931">
                  <a:extLst>
                    <a:ext uri="{9D8B030D-6E8A-4147-A177-3AD203B41FA5}">
                      <a16:colId xmlns:a16="http://schemas.microsoft.com/office/drawing/2014/main" val="1405432673"/>
                    </a:ext>
                  </a:extLst>
                </a:gridCol>
              </a:tblGrid>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1579587505"/>
                  </a:ext>
                </a:extLst>
              </a:tr>
              <a:tr h="328071">
                <a:tc>
                  <a:txBody>
                    <a:bodyPr/>
                    <a:lstStyle/>
                    <a:p>
                      <a:endParaRPr lang="en-US" dirty="0"/>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244493568"/>
                  </a:ext>
                </a:extLst>
              </a:tr>
            </a:tbl>
          </a:graphicData>
        </a:graphic>
      </p:graphicFrame>
      <p:graphicFrame>
        <p:nvGraphicFramePr>
          <p:cNvPr id="16" name="Table 14">
            <a:extLst>
              <a:ext uri="{FF2B5EF4-FFF2-40B4-BE49-F238E27FC236}">
                <a16:creationId xmlns:a16="http://schemas.microsoft.com/office/drawing/2014/main" id="{33EC5FD1-F539-424B-B4D4-993F25F3D6B5}"/>
              </a:ext>
            </a:extLst>
          </p:cNvPr>
          <p:cNvGraphicFramePr>
            <a:graphicFrameLocks noGrp="1"/>
          </p:cNvGraphicFramePr>
          <p:nvPr/>
        </p:nvGraphicFramePr>
        <p:xfrm>
          <a:off x="5318312" y="2599461"/>
          <a:ext cx="1911724" cy="676656"/>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3667373894"/>
                    </a:ext>
                  </a:extLst>
                </a:gridCol>
                <a:gridCol w="477931">
                  <a:extLst>
                    <a:ext uri="{9D8B030D-6E8A-4147-A177-3AD203B41FA5}">
                      <a16:colId xmlns:a16="http://schemas.microsoft.com/office/drawing/2014/main" val="4062394496"/>
                    </a:ext>
                  </a:extLst>
                </a:gridCol>
                <a:gridCol w="477931">
                  <a:extLst>
                    <a:ext uri="{9D8B030D-6E8A-4147-A177-3AD203B41FA5}">
                      <a16:colId xmlns:a16="http://schemas.microsoft.com/office/drawing/2014/main" val="2446898625"/>
                    </a:ext>
                  </a:extLst>
                </a:gridCol>
                <a:gridCol w="477931">
                  <a:extLst>
                    <a:ext uri="{9D8B030D-6E8A-4147-A177-3AD203B41FA5}">
                      <a16:colId xmlns:a16="http://schemas.microsoft.com/office/drawing/2014/main" val="1405432673"/>
                    </a:ext>
                  </a:extLst>
                </a:gridCol>
              </a:tblGrid>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a:p>
                  </a:txBody>
                  <a:tcPr>
                    <a:solidFill>
                      <a:schemeClr val="accent1"/>
                    </a:solidFill>
                  </a:tcPr>
                </a:tc>
                <a:extLst>
                  <a:ext uri="{0D108BD9-81ED-4DB2-BD59-A6C34878D82A}">
                    <a16:rowId xmlns:a16="http://schemas.microsoft.com/office/drawing/2014/main" val="1579587505"/>
                  </a:ext>
                </a:extLst>
              </a:tr>
              <a:tr h="328071">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4244493568"/>
                  </a:ext>
                </a:extLst>
              </a:tr>
            </a:tbl>
          </a:graphicData>
        </a:graphic>
      </p:graphicFrame>
      <p:graphicFrame>
        <p:nvGraphicFramePr>
          <p:cNvPr id="17" name="Table 17">
            <a:extLst>
              <a:ext uri="{FF2B5EF4-FFF2-40B4-BE49-F238E27FC236}">
                <a16:creationId xmlns:a16="http://schemas.microsoft.com/office/drawing/2014/main" id="{F3469C80-AF15-0545-935A-4FE9D9CA9BFD}"/>
              </a:ext>
            </a:extLst>
          </p:cNvPr>
          <p:cNvGraphicFramePr>
            <a:graphicFrameLocks noGrp="1"/>
          </p:cNvGraphicFramePr>
          <p:nvPr/>
        </p:nvGraphicFramePr>
        <p:xfrm>
          <a:off x="5318311" y="3552201"/>
          <a:ext cx="1911724" cy="1014984"/>
        </p:xfrm>
        <a:graphic>
          <a:graphicData uri="http://schemas.openxmlformats.org/drawingml/2006/table">
            <a:tbl>
              <a:tblPr bandRow="1">
                <a:tableStyleId>{5C22544A-7EE6-4342-B048-85BDC9FD1C3A}</a:tableStyleId>
              </a:tblPr>
              <a:tblGrid>
                <a:gridCol w="477931">
                  <a:extLst>
                    <a:ext uri="{9D8B030D-6E8A-4147-A177-3AD203B41FA5}">
                      <a16:colId xmlns:a16="http://schemas.microsoft.com/office/drawing/2014/main" val="1925820934"/>
                    </a:ext>
                  </a:extLst>
                </a:gridCol>
                <a:gridCol w="477931">
                  <a:extLst>
                    <a:ext uri="{9D8B030D-6E8A-4147-A177-3AD203B41FA5}">
                      <a16:colId xmlns:a16="http://schemas.microsoft.com/office/drawing/2014/main" val="2523721010"/>
                    </a:ext>
                  </a:extLst>
                </a:gridCol>
                <a:gridCol w="477931">
                  <a:extLst>
                    <a:ext uri="{9D8B030D-6E8A-4147-A177-3AD203B41FA5}">
                      <a16:colId xmlns:a16="http://schemas.microsoft.com/office/drawing/2014/main" val="1308854407"/>
                    </a:ext>
                  </a:extLst>
                </a:gridCol>
                <a:gridCol w="477931">
                  <a:extLst>
                    <a:ext uri="{9D8B030D-6E8A-4147-A177-3AD203B41FA5}">
                      <a16:colId xmlns:a16="http://schemas.microsoft.com/office/drawing/2014/main" val="3206853604"/>
                    </a:ext>
                  </a:extLst>
                </a:gridCol>
              </a:tblGrid>
              <a:tr h="0">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662612625"/>
                  </a:ext>
                </a:extLst>
              </a:tr>
              <a:tr h="0">
                <a:tc>
                  <a:txBody>
                    <a:bodyPr/>
                    <a:lstStyle/>
                    <a:p>
                      <a:endParaRPr lang="en-US"/>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2131494650"/>
                  </a:ext>
                </a:extLst>
              </a:tr>
              <a:tr h="0">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3659365085"/>
                  </a:ext>
                </a:extLst>
              </a:tr>
            </a:tbl>
          </a:graphicData>
        </a:graphic>
      </p:graphicFrame>
      <p:sp>
        <p:nvSpPr>
          <p:cNvPr id="18" name="TextBox 17">
            <a:extLst>
              <a:ext uri="{FF2B5EF4-FFF2-40B4-BE49-F238E27FC236}">
                <a16:creationId xmlns:a16="http://schemas.microsoft.com/office/drawing/2014/main" id="{56D5DA59-6FDF-3243-89DA-DC55CD50078C}"/>
              </a:ext>
            </a:extLst>
          </p:cNvPr>
          <p:cNvSpPr txBox="1"/>
          <p:nvPr/>
        </p:nvSpPr>
        <p:spPr>
          <a:xfrm rot="16200000">
            <a:off x="7129366" y="3936582"/>
            <a:ext cx="447559" cy="246221"/>
          </a:xfrm>
          <a:prstGeom prst="rect">
            <a:avLst/>
          </a:prstGeom>
          <a:noFill/>
        </p:spPr>
        <p:txBody>
          <a:bodyPr wrap="none" rtlCol="0">
            <a:spAutoFit/>
          </a:bodyPr>
          <a:lstStyle/>
          <a:p>
            <a:pPr algn="ctr"/>
            <a:r>
              <a:rPr lang="en-US" sz="1000" dirty="0"/>
              <a:t>60 m</a:t>
            </a:r>
          </a:p>
        </p:txBody>
      </p:sp>
      <p:sp>
        <p:nvSpPr>
          <p:cNvPr id="19" name="TextBox 18">
            <a:extLst>
              <a:ext uri="{FF2B5EF4-FFF2-40B4-BE49-F238E27FC236}">
                <a16:creationId xmlns:a16="http://schemas.microsoft.com/office/drawing/2014/main" id="{B74E1174-6DF9-B342-8763-5035DB447301}"/>
              </a:ext>
            </a:extLst>
          </p:cNvPr>
          <p:cNvSpPr txBox="1"/>
          <p:nvPr/>
        </p:nvSpPr>
        <p:spPr>
          <a:xfrm rot="16200000">
            <a:off x="7129365" y="2794061"/>
            <a:ext cx="447559" cy="246221"/>
          </a:xfrm>
          <a:prstGeom prst="rect">
            <a:avLst/>
          </a:prstGeom>
          <a:noFill/>
        </p:spPr>
        <p:txBody>
          <a:bodyPr wrap="none" rtlCol="0">
            <a:spAutoFit/>
          </a:bodyPr>
          <a:lstStyle/>
          <a:p>
            <a:pPr algn="ctr"/>
            <a:r>
              <a:rPr lang="en-US" sz="1000" dirty="0"/>
              <a:t>60 m</a:t>
            </a:r>
          </a:p>
        </p:txBody>
      </p:sp>
      <p:sp>
        <p:nvSpPr>
          <p:cNvPr id="20" name="TextBox 19">
            <a:extLst>
              <a:ext uri="{FF2B5EF4-FFF2-40B4-BE49-F238E27FC236}">
                <a16:creationId xmlns:a16="http://schemas.microsoft.com/office/drawing/2014/main" id="{BC5E8D02-DBC3-EA45-9104-35B041CFF818}"/>
              </a:ext>
            </a:extLst>
          </p:cNvPr>
          <p:cNvSpPr txBox="1"/>
          <p:nvPr/>
        </p:nvSpPr>
        <p:spPr>
          <a:xfrm rot="16200000">
            <a:off x="7129365" y="1809014"/>
            <a:ext cx="447559" cy="246221"/>
          </a:xfrm>
          <a:prstGeom prst="rect">
            <a:avLst/>
          </a:prstGeom>
          <a:noFill/>
        </p:spPr>
        <p:txBody>
          <a:bodyPr wrap="none" rtlCol="0">
            <a:spAutoFit/>
          </a:bodyPr>
          <a:lstStyle/>
          <a:p>
            <a:pPr algn="ctr"/>
            <a:r>
              <a:rPr lang="en-US" sz="1000" dirty="0"/>
              <a:t>60 m</a:t>
            </a:r>
          </a:p>
        </p:txBody>
      </p:sp>
      <p:sp>
        <p:nvSpPr>
          <p:cNvPr id="21" name="TextBox 20">
            <a:extLst>
              <a:ext uri="{FF2B5EF4-FFF2-40B4-BE49-F238E27FC236}">
                <a16:creationId xmlns:a16="http://schemas.microsoft.com/office/drawing/2014/main" id="{37D4C251-BA62-6040-BDBA-6225834F5C02}"/>
              </a:ext>
            </a:extLst>
          </p:cNvPr>
          <p:cNvSpPr txBox="1"/>
          <p:nvPr/>
        </p:nvSpPr>
        <p:spPr>
          <a:xfrm rot="16200000">
            <a:off x="7129365" y="931678"/>
            <a:ext cx="447559" cy="246221"/>
          </a:xfrm>
          <a:prstGeom prst="rect">
            <a:avLst/>
          </a:prstGeom>
          <a:noFill/>
        </p:spPr>
        <p:txBody>
          <a:bodyPr wrap="none" rtlCol="0">
            <a:spAutoFit/>
          </a:bodyPr>
          <a:lstStyle/>
          <a:p>
            <a:pPr algn="ctr"/>
            <a:r>
              <a:rPr lang="en-US" sz="1000" dirty="0"/>
              <a:t>60 m</a:t>
            </a:r>
          </a:p>
        </p:txBody>
      </p:sp>
      <p:sp>
        <p:nvSpPr>
          <p:cNvPr id="22" name="TextBox 21">
            <a:extLst>
              <a:ext uri="{FF2B5EF4-FFF2-40B4-BE49-F238E27FC236}">
                <a16:creationId xmlns:a16="http://schemas.microsoft.com/office/drawing/2014/main" id="{1B95655D-604B-D849-BA1B-93B5E508C0E6}"/>
              </a:ext>
            </a:extLst>
          </p:cNvPr>
          <p:cNvSpPr txBox="1"/>
          <p:nvPr/>
        </p:nvSpPr>
        <p:spPr>
          <a:xfrm>
            <a:off x="6050393" y="4576982"/>
            <a:ext cx="447559" cy="246221"/>
          </a:xfrm>
          <a:prstGeom prst="rect">
            <a:avLst/>
          </a:prstGeom>
          <a:noFill/>
        </p:spPr>
        <p:txBody>
          <a:bodyPr wrap="none" rtlCol="0">
            <a:spAutoFit/>
          </a:bodyPr>
          <a:lstStyle/>
          <a:p>
            <a:pPr algn="ctr"/>
            <a:r>
              <a:rPr lang="en-US" sz="1000" dirty="0"/>
              <a:t>80 m</a:t>
            </a:r>
          </a:p>
        </p:txBody>
      </p:sp>
      <p:sp>
        <p:nvSpPr>
          <p:cNvPr id="23" name="TextBox 22">
            <a:extLst>
              <a:ext uri="{FF2B5EF4-FFF2-40B4-BE49-F238E27FC236}">
                <a16:creationId xmlns:a16="http://schemas.microsoft.com/office/drawing/2014/main" id="{CF9E1A47-3FDC-C749-8B67-7C736718ABE6}"/>
              </a:ext>
            </a:extLst>
          </p:cNvPr>
          <p:cNvSpPr txBox="1"/>
          <p:nvPr/>
        </p:nvSpPr>
        <p:spPr>
          <a:xfrm>
            <a:off x="5655828" y="592250"/>
            <a:ext cx="1217641" cy="276999"/>
          </a:xfrm>
          <a:prstGeom prst="rect">
            <a:avLst/>
          </a:prstGeom>
          <a:noFill/>
        </p:spPr>
        <p:txBody>
          <a:bodyPr wrap="none" rtlCol="0">
            <a:spAutoFit/>
          </a:bodyPr>
          <a:lstStyle/>
          <a:p>
            <a:pPr algn="ctr"/>
            <a:r>
              <a:rPr lang="en-US" sz="1200" dirty="0"/>
              <a:t>Scenario 1: 4APs</a:t>
            </a:r>
          </a:p>
        </p:txBody>
      </p:sp>
      <p:sp>
        <p:nvSpPr>
          <p:cNvPr id="24" name="TextBox 23">
            <a:extLst>
              <a:ext uri="{FF2B5EF4-FFF2-40B4-BE49-F238E27FC236}">
                <a16:creationId xmlns:a16="http://schemas.microsoft.com/office/drawing/2014/main" id="{7C79E140-C1A4-8747-A4C0-6E40AC0800E9}"/>
              </a:ext>
            </a:extLst>
          </p:cNvPr>
          <p:cNvSpPr txBox="1"/>
          <p:nvPr/>
        </p:nvSpPr>
        <p:spPr>
          <a:xfrm>
            <a:off x="5618668" y="1342692"/>
            <a:ext cx="1217641" cy="276999"/>
          </a:xfrm>
          <a:prstGeom prst="rect">
            <a:avLst/>
          </a:prstGeom>
          <a:noFill/>
        </p:spPr>
        <p:txBody>
          <a:bodyPr wrap="none" rtlCol="0">
            <a:spAutoFit/>
          </a:bodyPr>
          <a:lstStyle/>
          <a:p>
            <a:pPr algn="ctr"/>
            <a:r>
              <a:rPr lang="en-US" sz="1200" dirty="0"/>
              <a:t>Scenario 2: 6APs</a:t>
            </a:r>
          </a:p>
        </p:txBody>
      </p:sp>
      <p:sp>
        <p:nvSpPr>
          <p:cNvPr id="25" name="TextBox 24">
            <a:extLst>
              <a:ext uri="{FF2B5EF4-FFF2-40B4-BE49-F238E27FC236}">
                <a16:creationId xmlns:a16="http://schemas.microsoft.com/office/drawing/2014/main" id="{22479988-A655-AF4B-A400-7CA1A98B0EC7}"/>
              </a:ext>
            </a:extLst>
          </p:cNvPr>
          <p:cNvSpPr txBox="1"/>
          <p:nvPr/>
        </p:nvSpPr>
        <p:spPr>
          <a:xfrm>
            <a:off x="5580240" y="2343718"/>
            <a:ext cx="1217641" cy="276999"/>
          </a:xfrm>
          <a:prstGeom prst="rect">
            <a:avLst/>
          </a:prstGeom>
          <a:noFill/>
        </p:spPr>
        <p:txBody>
          <a:bodyPr wrap="none" rtlCol="0">
            <a:spAutoFit/>
          </a:bodyPr>
          <a:lstStyle/>
          <a:p>
            <a:pPr algn="ctr"/>
            <a:r>
              <a:rPr lang="en-US" sz="1200" dirty="0"/>
              <a:t>Scenario 3: 8APs</a:t>
            </a:r>
          </a:p>
        </p:txBody>
      </p:sp>
      <p:sp>
        <p:nvSpPr>
          <p:cNvPr id="26" name="TextBox 25">
            <a:extLst>
              <a:ext uri="{FF2B5EF4-FFF2-40B4-BE49-F238E27FC236}">
                <a16:creationId xmlns:a16="http://schemas.microsoft.com/office/drawing/2014/main" id="{E3501DB7-691A-3A43-9DDD-B77674CB93ED}"/>
              </a:ext>
            </a:extLst>
          </p:cNvPr>
          <p:cNvSpPr txBox="1"/>
          <p:nvPr/>
        </p:nvSpPr>
        <p:spPr>
          <a:xfrm>
            <a:off x="5580197" y="3337303"/>
            <a:ext cx="1294586" cy="276999"/>
          </a:xfrm>
          <a:prstGeom prst="rect">
            <a:avLst/>
          </a:prstGeom>
          <a:noFill/>
        </p:spPr>
        <p:txBody>
          <a:bodyPr wrap="none" rtlCol="0">
            <a:spAutoFit/>
          </a:bodyPr>
          <a:lstStyle/>
          <a:p>
            <a:pPr algn="ctr"/>
            <a:r>
              <a:rPr lang="en-US" sz="1200" dirty="0"/>
              <a:t>Scenario 4: 10APs</a:t>
            </a:r>
          </a:p>
        </p:txBody>
      </p:sp>
      <p:sp>
        <p:nvSpPr>
          <p:cNvPr id="27" name="Connector 26">
            <a:extLst>
              <a:ext uri="{FF2B5EF4-FFF2-40B4-BE49-F238E27FC236}">
                <a16:creationId xmlns:a16="http://schemas.microsoft.com/office/drawing/2014/main" id="{7233E9B0-37F5-9E42-9DEF-E387D6FFFBE8}"/>
              </a:ext>
            </a:extLst>
          </p:cNvPr>
          <p:cNvSpPr/>
          <p:nvPr/>
        </p:nvSpPr>
        <p:spPr>
          <a:xfrm>
            <a:off x="5491668"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8" name="Connector 27">
            <a:extLst>
              <a:ext uri="{FF2B5EF4-FFF2-40B4-BE49-F238E27FC236}">
                <a16:creationId xmlns:a16="http://schemas.microsoft.com/office/drawing/2014/main" id="{21AA5FA9-0860-A740-B1F5-F1E4093673E2}"/>
              </a:ext>
            </a:extLst>
          </p:cNvPr>
          <p:cNvSpPr/>
          <p:nvPr/>
        </p:nvSpPr>
        <p:spPr>
          <a:xfrm>
            <a:off x="5962996"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29" name="Connector 28">
            <a:extLst>
              <a:ext uri="{FF2B5EF4-FFF2-40B4-BE49-F238E27FC236}">
                <a16:creationId xmlns:a16="http://schemas.microsoft.com/office/drawing/2014/main" id="{72764FF2-BA8F-E341-B924-312B35B12E97}"/>
              </a:ext>
            </a:extLst>
          </p:cNvPr>
          <p:cNvSpPr/>
          <p:nvPr/>
        </p:nvSpPr>
        <p:spPr>
          <a:xfrm>
            <a:off x="6434324"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0" name="Connector 29">
            <a:extLst>
              <a:ext uri="{FF2B5EF4-FFF2-40B4-BE49-F238E27FC236}">
                <a16:creationId xmlns:a16="http://schemas.microsoft.com/office/drawing/2014/main" id="{B63B1761-E706-754A-BE2C-383FF70D5DB3}"/>
              </a:ext>
            </a:extLst>
          </p:cNvPr>
          <p:cNvSpPr/>
          <p:nvPr/>
        </p:nvSpPr>
        <p:spPr>
          <a:xfrm>
            <a:off x="6905652" y="174389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1" name="Connector 30">
            <a:extLst>
              <a:ext uri="{FF2B5EF4-FFF2-40B4-BE49-F238E27FC236}">
                <a16:creationId xmlns:a16="http://schemas.microsoft.com/office/drawing/2014/main" id="{3687F331-184A-9E4B-8856-A0AE959041F9}"/>
              </a:ext>
            </a:extLst>
          </p:cNvPr>
          <p:cNvSpPr/>
          <p:nvPr/>
        </p:nvSpPr>
        <p:spPr>
          <a:xfrm>
            <a:off x="5496310" y="205278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2" name="Connector 31">
            <a:extLst>
              <a:ext uri="{FF2B5EF4-FFF2-40B4-BE49-F238E27FC236}">
                <a16:creationId xmlns:a16="http://schemas.microsoft.com/office/drawing/2014/main" id="{3AC16FB3-358A-244F-8F61-8E0B913AC7FD}"/>
              </a:ext>
            </a:extLst>
          </p:cNvPr>
          <p:cNvSpPr/>
          <p:nvPr/>
        </p:nvSpPr>
        <p:spPr>
          <a:xfrm>
            <a:off x="5965493" y="205675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5" name="Connector 34">
            <a:extLst>
              <a:ext uri="{FF2B5EF4-FFF2-40B4-BE49-F238E27FC236}">
                <a16:creationId xmlns:a16="http://schemas.microsoft.com/office/drawing/2014/main" id="{16AD4576-5C9B-C94E-A14F-BFEF03EC0DB0}"/>
              </a:ext>
            </a:extLst>
          </p:cNvPr>
          <p:cNvSpPr/>
          <p:nvPr/>
        </p:nvSpPr>
        <p:spPr>
          <a:xfrm>
            <a:off x="5491668"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6" name="Connector 35">
            <a:extLst>
              <a:ext uri="{FF2B5EF4-FFF2-40B4-BE49-F238E27FC236}">
                <a16:creationId xmlns:a16="http://schemas.microsoft.com/office/drawing/2014/main" id="{5FA69D6D-62FF-0140-8386-2E33BBBEBD04}"/>
              </a:ext>
            </a:extLst>
          </p:cNvPr>
          <p:cNvSpPr/>
          <p:nvPr/>
        </p:nvSpPr>
        <p:spPr>
          <a:xfrm>
            <a:off x="5964529"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7" name="Connector 36">
            <a:extLst>
              <a:ext uri="{FF2B5EF4-FFF2-40B4-BE49-F238E27FC236}">
                <a16:creationId xmlns:a16="http://schemas.microsoft.com/office/drawing/2014/main" id="{50F874D8-AA77-0742-8C7C-4D0EE4FD10B1}"/>
              </a:ext>
            </a:extLst>
          </p:cNvPr>
          <p:cNvSpPr/>
          <p:nvPr/>
        </p:nvSpPr>
        <p:spPr>
          <a:xfrm>
            <a:off x="6437390"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8" name="Connector 37">
            <a:extLst>
              <a:ext uri="{FF2B5EF4-FFF2-40B4-BE49-F238E27FC236}">
                <a16:creationId xmlns:a16="http://schemas.microsoft.com/office/drawing/2014/main" id="{2A12FA6F-A753-7B4D-91B3-890C57FFC27A}"/>
              </a:ext>
            </a:extLst>
          </p:cNvPr>
          <p:cNvSpPr/>
          <p:nvPr/>
        </p:nvSpPr>
        <p:spPr>
          <a:xfrm>
            <a:off x="6910251" y="270861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39" name="Connector 38">
            <a:extLst>
              <a:ext uri="{FF2B5EF4-FFF2-40B4-BE49-F238E27FC236}">
                <a16:creationId xmlns:a16="http://schemas.microsoft.com/office/drawing/2014/main" id="{6C97D84B-B362-3A4A-BCFA-F9FDBF4EC9B4}"/>
              </a:ext>
            </a:extLst>
          </p:cNvPr>
          <p:cNvSpPr/>
          <p:nvPr/>
        </p:nvSpPr>
        <p:spPr>
          <a:xfrm>
            <a:off x="5491668"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0" name="Connector 39">
            <a:extLst>
              <a:ext uri="{FF2B5EF4-FFF2-40B4-BE49-F238E27FC236}">
                <a16:creationId xmlns:a16="http://schemas.microsoft.com/office/drawing/2014/main" id="{C28FE383-FA6F-1B48-82D1-ED0CF289A507}"/>
              </a:ext>
            </a:extLst>
          </p:cNvPr>
          <p:cNvSpPr/>
          <p:nvPr/>
        </p:nvSpPr>
        <p:spPr>
          <a:xfrm>
            <a:off x="5962996"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1" name="Connector 40">
            <a:extLst>
              <a:ext uri="{FF2B5EF4-FFF2-40B4-BE49-F238E27FC236}">
                <a16:creationId xmlns:a16="http://schemas.microsoft.com/office/drawing/2014/main" id="{06283D31-A3C9-4A40-98A4-BCA49650F578}"/>
              </a:ext>
            </a:extLst>
          </p:cNvPr>
          <p:cNvSpPr/>
          <p:nvPr/>
        </p:nvSpPr>
        <p:spPr>
          <a:xfrm>
            <a:off x="6434324"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2" name="Connector 41">
            <a:extLst>
              <a:ext uri="{FF2B5EF4-FFF2-40B4-BE49-F238E27FC236}">
                <a16:creationId xmlns:a16="http://schemas.microsoft.com/office/drawing/2014/main" id="{8292DC04-C922-5343-B12D-757F2231B37E}"/>
              </a:ext>
            </a:extLst>
          </p:cNvPr>
          <p:cNvSpPr/>
          <p:nvPr/>
        </p:nvSpPr>
        <p:spPr>
          <a:xfrm>
            <a:off x="6905652" y="304819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3" name="Connector 42">
            <a:extLst>
              <a:ext uri="{FF2B5EF4-FFF2-40B4-BE49-F238E27FC236}">
                <a16:creationId xmlns:a16="http://schemas.microsoft.com/office/drawing/2014/main" id="{B0B5887F-9725-8641-ADF9-BFE8771E23D5}"/>
              </a:ext>
            </a:extLst>
          </p:cNvPr>
          <p:cNvSpPr/>
          <p:nvPr/>
        </p:nvSpPr>
        <p:spPr>
          <a:xfrm>
            <a:off x="5491668" y="3668719"/>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4" name="Connector 43">
            <a:extLst>
              <a:ext uri="{FF2B5EF4-FFF2-40B4-BE49-F238E27FC236}">
                <a16:creationId xmlns:a16="http://schemas.microsoft.com/office/drawing/2014/main" id="{2C5D7416-128B-E242-9D2F-193C964160EE}"/>
              </a:ext>
            </a:extLst>
          </p:cNvPr>
          <p:cNvSpPr/>
          <p:nvPr/>
        </p:nvSpPr>
        <p:spPr>
          <a:xfrm>
            <a:off x="5962996" y="3664611"/>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5" name="Connector 44">
            <a:extLst>
              <a:ext uri="{FF2B5EF4-FFF2-40B4-BE49-F238E27FC236}">
                <a16:creationId xmlns:a16="http://schemas.microsoft.com/office/drawing/2014/main" id="{9082FAF1-8E7C-8446-936B-8DE7D8D6BD0E}"/>
              </a:ext>
            </a:extLst>
          </p:cNvPr>
          <p:cNvSpPr/>
          <p:nvPr/>
        </p:nvSpPr>
        <p:spPr>
          <a:xfrm>
            <a:off x="6441020" y="3664611"/>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6" name="Connector 45">
            <a:extLst>
              <a:ext uri="{FF2B5EF4-FFF2-40B4-BE49-F238E27FC236}">
                <a16:creationId xmlns:a16="http://schemas.microsoft.com/office/drawing/2014/main" id="{14D12F92-9648-5545-9B3D-BFAB2714AD53}"/>
              </a:ext>
            </a:extLst>
          </p:cNvPr>
          <p:cNvSpPr/>
          <p:nvPr/>
        </p:nvSpPr>
        <p:spPr>
          <a:xfrm>
            <a:off x="5491668" y="3996192"/>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7" name="Connector 46">
            <a:extLst>
              <a:ext uri="{FF2B5EF4-FFF2-40B4-BE49-F238E27FC236}">
                <a16:creationId xmlns:a16="http://schemas.microsoft.com/office/drawing/2014/main" id="{9C5FEA75-CB8B-2949-8762-4620329F4361}"/>
              </a:ext>
            </a:extLst>
          </p:cNvPr>
          <p:cNvSpPr/>
          <p:nvPr/>
        </p:nvSpPr>
        <p:spPr>
          <a:xfrm>
            <a:off x="6905652" y="366117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8" name="Connector 47">
            <a:extLst>
              <a:ext uri="{FF2B5EF4-FFF2-40B4-BE49-F238E27FC236}">
                <a16:creationId xmlns:a16="http://schemas.microsoft.com/office/drawing/2014/main" id="{7430757A-F369-464F-A1B3-58C9BD48C737}"/>
              </a:ext>
            </a:extLst>
          </p:cNvPr>
          <p:cNvSpPr/>
          <p:nvPr/>
        </p:nvSpPr>
        <p:spPr>
          <a:xfrm>
            <a:off x="5962996" y="399949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49" name="Connector 48">
            <a:extLst>
              <a:ext uri="{FF2B5EF4-FFF2-40B4-BE49-F238E27FC236}">
                <a16:creationId xmlns:a16="http://schemas.microsoft.com/office/drawing/2014/main" id="{5B6B4D7D-6CBE-DF45-AE3E-65D18A8C833B}"/>
              </a:ext>
            </a:extLst>
          </p:cNvPr>
          <p:cNvSpPr/>
          <p:nvPr/>
        </p:nvSpPr>
        <p:spPr>
          <a:xfrm>
            <a:off x="6434324" y="4002788"/>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0" name="Connector 49">
            <a:extLst>
              <a:ext uri="{FF2B5EF4-FFF2-40B4-BE49-F238E27FC236}">
                <a16:creationId xmlns:a16="http://schemas.microsoft.com/office/drawing/2014/main" id="{009AC618-8525-D744-9D1B-EED228F6F08D}"/>
              </a:ext>
            </a:extLst>
          </p:cNvPr>
          <p:cNvSpPr/>
          <p:nvPr/>
        </p:nvSpPr>
        <p:spPr>
          <a:xfrm>
            <a:off x="6905652" y="4006086"/>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1" name="Connector 50">
            <a:extLst>
              <a:ext uri="{FF2B5EF4-FFF2-40B4-BE49-F238E27FC236}">
                <a16:creationId xmlns:a16="http://schemas.microsoft.com/office/drawing/2014/main" id="{13AEF2B0-6ABD-8C40-ABFC-236A76E1323F}"/>
              </a:ext>
            </a:extLst>
          </p:cNvPr>
          <p:cNvSpPr/>
          <p:nvPr/>
        </p:nvSpPr>
        <p:spPr>
          <a:xfrm>
            <a:off x="5491668" y="4323665"/>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52" name="Connector 51">
            <a:extLst>
              <a:ext uri="{FF2B5EF4-FFF2-40B4-BE49-F238E27FC236}">
                <a16:creationId xmlns:a16="http://schemas.microsoft.com/office/drawing/2014/main" id="{3C52F202-11A6-9943-973D-2019A2735FA7}"/>
              </a:ext>
            </a:extLst>
          </p:cNvPr>
          <p:cNvSpPr/>
          <p:nvPr/>
        </p:nvSpPr>
        <p:spPr>
          <a:xfrm>
            <a:off x="5962996" y="4324010"/>
            <a:ext cx="127000" cy="1270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308522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52A410-637E-E0F6-A3E4-63361FABB754}"/>
              </a:ext>
            </a:extLst>
          </p:cNvPr>
          <p:cNvSpPr>
            <a:spLocks noGrp="1"/>
          </p:cNvSpPr>
          <p:nvPr>
            <p:ph type="title"/>
          </p:nvPr>
        </p:nvSpPr>
        <p:spPr/>
        <p:txBody>
          <a:bodyPr/>
          <a:lstStyle/>
          <a:p>
            <a:r>
              <a:rPr lang="en-US" dirty="0"/>
              <a:t>Hands – On </a:t>
            </a:r>
          </a:p>
        </p:txBody>
      </p:sp>
      <p:sp>
        <p:nvSpPr>
          <p:cNvPr id="4" name="Slide Number Placeholder 3">
            <a:extLst>
              <a:ext uri="{FF2B5EF4-FFF2-40B4-BE49-F238E27FC236}">
                <a16:creationId xmlns:a16="http://schemas.microsoft.com/office/drawing/2014/main" id="{B3432FCD-FCE6-4A38-275B-D477159B100E}"/>
              </a:ext>
            </a:extLst>
          </p:cNvPr>
          <p:cNvSpPr>
            <a:spLocks noGrp="1"/>
          </p:cNvSpPr>
          <p:nvPr>
            <p:ph type="sldNum" sz="quarter" idx="4294967295"/>
          </p:nvPr>
        </p:nvSpPr>
        <p:spPr>
          <a:xfrm>
            <a:off x="0" y="4894263"/>
            <a:ext cx="863600" cy="168275"/>
          </a:xfrm>
        </p:spPr>
        <p:txBody>
          <a:bodyPr/>
          <a:lstStyle/>
          <a:p>
            <a:fld id="{8836216C-5BC3-7C44-80F8-E30864FFC228}" type="slidenum">
              <a:rPr lang="en-US" smtClean="0"/>
              <a:t>25</a:t>
            </a:fld>
            <a:endParaRPr lang="en-US"/>
          </a:p>
        </p:txBody>
      </p:sp>
    </p:spTree>
    <p:extLst>
      <p:ext uri="{BB962C8B-B14F-4D97-AF65-F5344CB8AC3E}">
        <p14:creationId xmlns:p14="http://schemas.microsoft.com/office/powerpoint/2010/main" val="323426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156CA01-5085-6C9F-A26D-86462F139F3C}"/>
              </a:ext>
            </a:extLst>
          </p:cNvPr>
          <p:cNvSpPr>
            <a:spLocks noGrp="1"/>
          </p:cNvSpPr>
          <p:nvPr>
            <p:ph type="title"/>
          </p:nvPr>
        </p:nvSpPr>
        <p:spPr/>
        <p:txBody>
          <a:bodyPr/>
          <a:lstStyle/>
          <a:p>
            <a:r>
              <a:rPr lang="en-US" dirty="0"/>
              <a:t>Link</a:t>
            </a:r>
          </a:p>
        </p:txBody>
      </p:sp>
      <p:sp>
        <p:nvSpPr>
          <p:cNvPr id="8" name="Text Placeholder 7">
            <a:extLst>
              <a:ext uri="{FF2B5EF4-FFF2-40B4-BE49-F238E27FC236}">
                <a16:creationId xmlns:a16="http://schemas.microsoft.com/office/drawing/2014/main" id="{7BD16C00-AC3C-9B5C-6311-B449C472DEB2}"/>
              </a:ext>
            </a:extLst>
          </p:cNvPr>
          <p:cNvSpPr>
            <a:spLocks noGrp="1"/>
          </p:cNvSpPr>
          <p:nvPr>
            <p:ph type="body" sz="quarter" idx="13"/>
          </p:nvPr>
        </p:nvSpPr>
        <p:spPr/>
        <p:txBody>
          <a:bodyPr/>
          <a:lstStyle/>
          <a:p>
            <a:endParaRPr lang="en-US" dirty="0"/>
          </a:p>
        </p:txBody>
      </p:sp>
      <p:pic>
        <p:nvPicPr>
          <p:cNvPr id="13" name="Picture 12" descr="Scatter chart, qr code&#10;&#10;Description automatically generated">
            <a:extLst>
              <a:ext uri="{FF2B5EF4-FFF2-40B4-BE49-F238E27FC236}">
                <a16:creationId xmlns:a16="http://schemas.microsoft.com/office/drawing/2014/main" id="{E4190749-D994-C5B7-D7B7-9D2577F7BD4E}"/>
              </a:ext>
            </a:extLst>
          </p:cNvPr>
          <p:cNvPicPr>
            <a:picLocks noChangeAspect="1"/>
          </p:cNvPicPr>
          <p:nvPr/>
        </p:nvPicPr>
        <p:blipFill>
          <a:blip r:embed="rId2"/>
          <a:stretch>
            <a:fillRect/>
          </a:stretch>
        </p:blipFill>
        <p:spPr>
          <a:xfrm>
            <a:off x="1056774" y="1484764"/>
            <a:ext cx="2681971" cy="2681971"/>
          </a:xfrm>
          <a:prstGeom prst="rect">
            <a:avLst/>
          </a:prstGeom>
        </p:spPr>
      </p:pic>
      <p:sp>
        <p:nvSpPr>
          <p:cNvPr id="17" name="TextBox 16">
            <a:extLst>
              <a:ext uri="{FF2B5EF4-FFF2-40B4-BE49-F238E27FC236}">
                <a16:creationId xmlns:a16="http://schemas.microsoft.com/office/drawing/2014/main" id="{CF891DA2-FDDA-58A0-3BCB-C39758C84649}"/>
              </a:ext>
            </a:extLst>
          </p:cNvPr>
          <p:cNvSpPr txBox="1"/>
          <p:nvPr/>
        </p:nvSpPr>
        <p:spPr>
          <a:xfrm>
            <a:off x="3950506" y="2610304"/>
            <a:ext cx="3628854" cy="584775"/>
          </a:xfrm>
          <a:prstGeom prst="rect">
            <a:avLst/>
          </a:prstGeom>
          <a:noFill/>
        </p:spPr>
        <p:txBody>
          <a:bodyPr wrap="square" rtlCol="0">
            <a:spAutoFit/>
          </a:bodyPr>
          <a:lstStyle/>
          <a:p>
            <a:pPr algn="ctr"/>
            <a:r>
              <a:rPr lang="en-US" sz="1600" dirty="0">
                <a:solidFill>
                  <a:schemeClr val="accent3"/>
                </a:solidFill>
              </a:rPr>
              <a:t>Notebook: Building an NDT for next-generation WLANs using ML/DL </a:t>
            </a:r>
          </a:p>
        </p:txBody>
      </p:sp>
    </p:spTree>
    <p:extLst>
      <p:ext uri="{BB962C8B-B14F-4D97-AF65-F5344CB8AC3E}">
        <p14:creationId xmlns:p14="http://schemas.microsoft.com/office/powerpoint/2010/main" val="6633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8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A10F06-5D96-3F47-8788-DE7285A3D453}"/>
              </a:ext>
            </a:extLst>
          </p:cNvPr>
          <p:cNvSpPr>
            <a:spLocks noGrp="1"/>
          </p:cNvSpPr>
          <p:nvPr>
            <p:ph type="title"/>
          </p:nvPr>
        </p:nvSpPr>
        <p:spPr/>
        <p:txBody>
          <a:bodyPr/>
          <a:lstStyle/>
          <a:p>
            <a:r>
              <a:rPr lang="en-BE" dirty="0"/>
              <a:t>What is Machine Learning?</a:t>
            </a:r>
          </a:p>
        </p:txBody>
      </p:sp>
      <p:sp>
        <p:nvSpPr>
          <p:cNvPr id="23" name="Content Placeholder 22">
            <a:extLst>
              <a:ext uri="{FF2B5EF4-FFF2-40B4-BE49-F238E27FC236}">
                <a16:creationId xmlns:a16="http://schemas.microsoft.com/office/drawing/2014/main" id="{FBB1DA35-E6AB-7242-88E0-20CF0707383B}"/>
              </a:ext>
            </a:extLst>
          </p:cNvPr>
          <p:cNvSpPr>
            <a:spLocks noGrp="1"/>
          </p:cNvSpPr>
          <p:nvPr>
            <p:ph type="body" sz="quarter" idx="11"/>
          </p:nvPr>
        </p:nvSpPr>
        <p:spPr>
          <a:xfrm>
            <a:off x="467917" y="1137286"/>
            <a:ext cx="4104084" cy="1537216"/>
          </a:xfrm>
        </p:spPr>
        <p:txBody>
          <a:bodyPr/>
          <a:lstStyle/>
          <a:p>
            <a:r>
              <a:rPr lang="en-US" dirty="0"/>
              <a:t>Branch of Artificial Intelligence.</a:t>
            </a:r>
          </a:p>
          <a:p>
            <a:r>
              <a:rPr lang="en-US" dirty="0"/>
              <a:t>Can be used to solve problems.</a:t>
            </a:r>
          </a:p>
          <a:p>
            <a:r>
              <a:rPr lang="en-US" dirty="0"/>
              <a:t>The models are not explicitly programed. </a:t>
            </a:r>
          </a:p>
        </p:txBody>
      </p:sp>
      <p:sp>
        <p:nvSpPr>
          <p:cNvPr id="30" name="Content Placeholder 22">
            <a:extLst>
              <a:ext uri="{FF2B5EF4-FFF2-40B4-BE49-F238E27FC236}">
                <a16:creationId xmlns:a16="http://schemas.microsoft.com/office/drawing/2014/main" id="{FCAAD072-F20E-C848-A024-EE077B626A1C}"/>
              </a:ext>
            </a:extLst>
          </p:cNvPr>
          <p:cNvSpPr txBox="1">
            <a:spLocks/>
          </p:cNvSpPr>
          <p:nvPr/>
        </p:nvSpPr>
        <p:spPr>
          <a:xfrm>
            <a:off x="4571999" y="1137286"/>
            <a:ext cx="4104084" cy="1113283"/>
          </a:xfrm>
          <a:prstGeom prst="rect">
            <a:avLst/>
          </a:prstGeom>
        </p:spPr>
        <p:txBody>
          <a:bodyPr vert="horz" lIns="0" tIns="0" rIns="0" bIns="0" rtlCol="0">
            <a:normAutofit/>
          </a:bodyPr>
          <a:lstStyle>
            <a:lvl1pPr marL="268288" indent="-268288" algn="l" defTabSz="1217054" rtl="0" eaLnBrk="1" fontAlgn="base" hangingPunct="1">
              <a:spcBef>
                <a:spcPct val="20000"/>
              </a:spcBef>
              <a:spcAft>
                <a:spcPct val="0"/>
              </a:spcAft>
              <a:buClr>
                <a:schemeClr val="accent2"/>
              </a:buClr>
              <a:buSzPct val="75000"/>
              <a:buFont typeface="Wingdings" panose="05000000000000000000" pitchFamily="2" charset="2"/>
              <a:buChar char="§"/>
              <a:defRPr sz="2800" b="1" i="0" kern="1200">
                <a:solidFill>
                  <a:schemeClr val="tx1"/>
                </a:solidFill>
                <a:latin typeface="+mn-lt"/>
                <a:ea typeface="Verdana" charset="0"/>
                <a:cs typeface="Calibri Light" panose="020F0302020204030204" pitchFamily="34" charset="0"/>
              </a:defRPr>
            </a:lvl1pPr>
            <a:lvl2pPr marL="628650" indent="-268288" algn="l" defTabSz="1217054" rtl="0" eaLnBrk="1" fontAlgn="base" hangingPunct="1">
              <a:spcBef>
                <a:spcPct val="20000"/>
              </a:spcBef>
              <a:spcAft>
                <a:spcPct val="0"/>
              </a:spcAft>
              <a:buClr>
                <a:schemeClr val="accent1"/>
              </a:buClr>
              <a:buSzPct val="75000"/>
              <a:buFont typeface="Wingdings" panose="05000000000000000000" pitchFamily="2" charset="2"/>
              <a:buChar char="§"/>
              <a:defRPr sz="2400" kern="1200">
                <a:solidFill>
                  <a:schemeClr val="tx1"/>
                </a:solidFill>
                <a:latin typeface="+mn-lt"/>
                <a:ea typeface="Verdana" charset="0"/>
                <a:cs typeface="Calibri" panose="020F0502020204030204" pitchFamily="34" charset="0"/>
              </a:defRPr>
            </a:lvl2pPr>
            <a:lvl3pPr marL="987425" indent="-268288" algn="l" defTabSz="1217054" rtl="0" eaLnBrk="1" fontAlgn="base" hangingPunct="1">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Verdana" charset="0"/>
                <a:cs typeface="Calibri" panose="020F0502020204030204" pitchFamily="34" charset="0"/>
              </a:defRPr>
            </a:lvl3pPr>
            <a:lvl4pPr marL="1347788"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4pPr>
            <a:lvl5pPr marL="1700213" indent="-268288" algn="l" defTabSz="1217054" rtl="0" eaLnBrk="1" fontAlgn="base" hangingPunct="1">
              <a:spcBef>
                <a:spcPct val="20000"/>
              </a:spcBef>
              <a:spcAft>
                <a:spcPct val="0"/>
              </a:spcAft>
              <a:buClr>
                <a:schemeClr val="accent1"/>
              </a:buClr>
              <a:buFont typeface="Arial" panose="020B0604020202020204" pitchFamily="34" charset="0"/>
              <a:buChar char="•"/>
              <a:defRPr sz="1800" kern="1200">
                <a:solidFill>
                  <a:schemeClr val="tx1"/>
                </a:solidFill>
                <a:latin typeface="+mn-lt"/>
                <a:ea typeface="Verdana" charset="0"/>
                <a:cs typeface="Calibri" panose="020F0502020204030204" pitchFamily="34" charset="0"/>
              </a:defRPr>
            </a:lvl5pPr>
            <a:lvl6pPr marL="2076450"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441575" indent="-285750" algn="l" defTabSz="1219140" rtl="0" eaLnBrk="1" latinLnBrk="0" hangingPunct="1">
              <a:spcBef>
                <a:spcPct val="20000"/>
              </a:spcBef>
              <a:buFont typeface="Arial" panose="020B0604020202020204" pitchFamily="34" charset="0"/>
              <a:buChar char="•"/>
              <a:defRPr lang="nl-BE" sz="1800" kern="1200" dirty="0" err="1" smtClean="0">
                <a:solidFill>
                  <a:schemeClr val="tx1"/>
                </a:solidFill>
                <a:latin typeface="+mn-lt"/>
                <a:ea typeface="+mn-ea"/>
                <a:cs typeface="+mn-cs"/>
              </a:defRPr>
            </a:lvl7pPr>
            <a:lvl8pPr marL="2795587"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160712" indent="-285750" algn="l" defTabSz="121914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buClr>
                <a:schemeClr val="tx2"/>
              </a:buClr>
              <a:buSzPct val="100000"/>
            </a:pPr>
            <a:r>
              <a:rPr lang="en-US" sz="1800" b="0" dirty="0"/>
              <a:t>Machines learn without human intervention.</a:t>
            </a:r>
          </a:p>
          <a:p>
            <a:pPr>
              <a:buClr>
                <a:schemeClr val="tx2"/>
              </a:buClr>
              <a:buSzPct val="100000"/>
            </a:pPr>
            <a:r>
              <a:rPr lang="en-US" sz="1800" b="0" dirty="0"/>
              <a:t>But it needs human guidance. </a:t>
            </a:r>
          </a:p>
        </p:txBody>
      </p:sp>
      <p:grpSp>
        <p:nvGrpSpPr>
          <p:cNvPr id="55" name="Group 54">
            <a:extLst>
              <a:ext uri="{FF2B5EF4-FFF2-40B4-BE49-F238E27FC236}">
                <a16:creationId xmlns:a16="http://schemas.microsoft.com/office/drawing/2014/main" id="{01F2E6F8-8C70-2D4C-8923-53F2D279E653}"/>
              </a:ext>
            </a:extLst>
          </p:cNvPr>
          <p:cNvGrpSpPr/>
          <p:nvPr/>
        </p:nvGrpSpPr>
        <p:grpSpPr>
          <a:xfrm>
            <a:off x="2953077" y="2227527"/>
            <a:ext cx="4425043" cy="2809943"/>
            <a:chOff x="3848535" y="2944635"/>
            <a:chExt cx="5900057" cy="3746591"/>
          </a:xfrm>
        </p:grpSpPr>
        <p:grpSp>
          <p:nvGrpSpPr>
            <p:cNvPr id="53" name="Group 52">
              <a:extLst>
                <a:ext uri="{FF2B5EF4-FFF2-40B4-BE49-F238E27FC236}">
                  <a16:creationId xmlns:a16="http://schemas.microsoft.com/office/drawing/2014/main" id="{C6438363-A5BB-914F-8604-1A90F79BBB92}"/>
                </a:ext>
              </a:extLst>
            </p:cNvPr>
            <p:cNvGrpSpPr/>
            <p:nvPr/>
          </p:nvGrpSpPr>
          <p:grpSpPr>
            <a:xfrm>
              <a:off x="3848535" y="3460970"/>
              <a:ext cx="5900057" cy="1259075"/>
              <a:chOff x="3500846" y="3876833"/>
              <a:chExt cx="5900057" cy="1259075"/>
            </a:xfrm>
          </p:grpSpPr>
          <p:sp>
            <p:nvSpPr>
              <p:cNvPr id="34" name="Rounded Rectangle 33">
                <a:extLst>
                  <a:ext uri="{FF2B5EF4-FFF2-40B4-BE49-F238E27FC236}">
                    <a16:creationId xmlns:a16="http://schemas.microsoft.com/office/drawing/2014/main" id="{B3322248-83CD-CE49-ADD6-6B424D290F64}"/>
                  </a:ext>
                </a:extLst>
              </p:cNvPr>
              <p:cNvSpPr/>
              <p:nvPr/>
            </p:nvSpPr>
            <p:spPr bwMode="auto">
              <a:xfrm>
                <a:off x="5588193" y="3876833"/>
                <a:ext cx="1754777" cy="1259075"/>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Machine</a:t>
                </a:r>
              </a:p>
            </p:txBody>
          </p:sp>
          <p:sp>
            <p:nvSpPr>
              <p:cNvPr id="40" name="Rounded Rectangle 39">
                <a:extLst>
                  <a:ext uri="{FF2B5EF4-FFF2-40B4-BE49-F238E27FC236}">
                    <a16:creationId xmlns:a16="http://schemas.microsoft.com/office/drawing/2014/main" id="{2F7691DC-D99A-C948-9820-A0EA239921EB}"/>
                  </a:ext>
                </a:extLst>
              </p:cNvPr>
              <p:cNvSpPr/>
              <p:nvPr/>
            </p:nvSpPr>
            <p:spPr bwMode="auto">
              <a:xfrm>
                <a:off x="5604200" y="4683125"/>
                <a:ext cx="561968" cy="362323"/>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35" name="Rounded Rectangle 34">
                <a:extLst>
                  <a:ext uri="{FF2B5EF4-FFF2-40B4-BE49-F238E27FC236}">
                    <a16:creationId xmlns:a16="http://schemas.microsoft.com/office/drawing/2014/main" id="{CC80D090-3331-9C4C-BF6F-CFA16F0BD55B}"/>
                  </a:ext>
                </a:extLst>
              </p:cNvPr>
              <p:cNvSpPr/>
              <p:nvPr/>
            </p:nvSpPr>
            <p:spPr bwMode="auto">
              <a:xfrm>
                <a:off x="5610550" y="3963281"/>
                <a:ext cx="561968" cy="346279"/>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28" name="Rounded Rectangle 27">
                <a:extLst>
                  <a:ext uri="{FF2B5EF4-FFF2-40B4-BE49-F238E27FC236}">
                    <a16:creationId xmlns:a16="http://schemas.microsoft.com/office/drawing/2014/main" id="{A5FBF57F-0C00-B649-9D30-A0981C8C9CD4}"/>
                  </a:ext>
                </a:extLst>
              </p:cNvPr>
              <p:cNvSpPr/>
              <p:nvPr/>
            </p:nvSpPr>
            <p:spPr bwMode="auto">
              <a:xfrm>
                <a:off x="3500846" y="3876833"/>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Data</a:t>
                </a:r>
              </a:p>
            </p:txBody>
          </p:sp>
          <p:sp>
            <p:nvSpPr>
              <p:cNvPr id="33" name="Rounded Rectangle 32">
                <a:extLst>
                  <a:ext uri="{FF2B5EF4-FFF2-40B4-BE49-F238E27FC236}">
                    <a16:creationId xmlns:a16="http://schemas.microsoft.com/office/drawing/2014/main" id="{55F4E50F-B96A-5F48-9C0D-32DF2246CD45}"/>
                  </a:ext>
                </a:extLst>
              </p:cNvPr>
              <p:cNvSpPr/>
              <p:nvPr/>
            </p:nvSpPr>
            <p:spPr bwMode="auto">
              <a:xfrm>
                <a:off x="3531326" y="4558307"/>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Model</a:t>
                </a:r>
              </a:p>
            </p:txBody>
          </p:sp>
          <p:sp>
            <p:nvSpPr>
              <p:cNvPr id="36" name="Rounded Rectangle 35">
                <a:extLst>
                  <a:ext uri="{FF2B5EF4-FFF2-40B4-BE49-F238E27FC236}">
                    <a16:creationId xmlns:a16="http://schemas.microsoft.com/office/drawing/2014/main" id="{F8264589-7857-974F-8324-14CC73D74A6E}"/>
                  </a:ext>
                </a:extLst>
              </p:cNvPr>
              <p:cNvSpPr/>
              <p:nvPr/>
            </p:nvSpPr>
            <p:spPr bwMode="auto">
              <a:xfrm>
                <a:off x="8029303" y="4217570"/>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Output</a:t>
                </a:r>
              </a:p>
            </p:txBody>
          </p:sp>
          <p:cxnSp>
            <p:nvCxnSpPr>
              <p:cNvPr id="44" name="Straight Arrow Connector 43">
                <a:extLst>
                  <a:ext uri="{FF2B5EF4-FFF2-40B4-BE49-F238E27FC236}">
                    <a16:creationId xmlns:a16="http://schemas.microsoft.com/office/drawing/2014/main" id="{16E3EA35-50EF-B047-80C9-20137207FFEC}"/>
                  </a:ext>
                </a:extLst>
              </p:cNvPr>
              <p:cNvCxnSpPr>
                <a:stCxn id="28" idx="3"/>
              </p:cNvCxnSpPr>
              <p:nvPr/>
            </p:nvCxnSpPr>
            <p:spPr>
              <a:xfrm flipV="1">
                <a:off x="4872446" y="4161623"/>
                <a:ext cx="722229" cy="40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3D03F48-4B73-C646-B6D9-B1E3D17D02F4}"/>
                  </a:ext>
                </a:extLst>
              </p:cNvPr>
              <p:cNvCxnSpPr>
                <a:stCxn id="33" idx="3"/>
              </p:cNvCxnSpPr>
              <p:nvPr/>
            </p:nvCxnSpPr>
            <p:spPr>
              <a:xfrm flipV="1">
                <a:off x="4902926" y="4847107"/>
                <a:ext cx="69174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F1FCEE4-0D54-214C-984C-B14EBFDE5A90}"/>
                  </a:ext>
                </a:extLst>
              </p:cNvPr>
              <p:cNvCxnSpPr>
                <a:stCxn id="34" idx="3"/>
                <a:endCxn id="36" idx="1"/>
              </p:cNvCxnSpPr>
              <p:nvPr/>
            </p:nvCxnSpPr>
            <p:spPr>
              <a:xfrm>
                <a:off x="7342970" y="4506371"/>
                <a:ext cx="6863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D0546A2C-02A7-3344-8A78-312349C164C5}"/>
                </a:ext>
              </a:extLst>
            </p:cNvPr>
            <p:cNvGrpSpPr/>
            <p:nvPr/>
          </p:nvGrpSpPr>
          <p:grpSpPr>
            <a:xfrm>
              <a:off x="3848535" y="5432151"/>
              <a:ext cx="5900057" cy="1259075"/>
              <a:chOff x="3500846" y="3876833"/>
              <a:chExt cx="5900057" cy="1259075"/>
            </a:xfrm>
          </p:grpSpPr>
          <p:sp>
            <p:nvSpPr>
              <p:cNvPr id="58" name="Rounded Rectangle 57">
                <a:extLst>
                  <a:ext uri="{FF2B5EF4-FFF2-40B4-BE49-F238E27FC236}">
                    <a16:creationId xmlns:a16="http://schemas.microsoft.com/office/drawing/2014/main" id="{AA2DC96D-078B-6B4C-93CA-1F5351835D5C}"/>
                  </a:ext>
                </a:extLst>
              </p:cNvPr>
              <p:cNvSpPr/>
              <p:nvPr/>
            </p:nvSpPr>
            <p:spPr bwMode="auto">
              <a:xfrm>
                <a:off x="5588193" y="3876833"/>
                <a:ext cx="1754777" cy="1259075"/>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Machine</a:t>
                </a:r>
              </a:p>
            </p:txBody>
          </p:sp>
          <p:sp>
            <p:nvSpPr>
              <p:cNvPr id="59" name="Rounded Rectangle 58">
                <a:extLst>
                  <a:ext uri="{FF2B5EF4-FFF2-40B4-BE49-F238E27FC236}">
                    <a16:creationId xmlns:a16="http://schemas.microsoft.com/office/drawing/2014/main" id="{F47C541B-5C41-294E-AE96-134DFF3C1E4D}"/>
                  </a:ext>
                </a:extLst>
              </p:cNvPr>
              <p:cNvSpPr/>
              <p:nvPr/>
            </p:nvSpPr>
            <p:spPr bwMode="auto">
              <a:xfrm>
                <a:off x="5604200" y="4683125"/>
                <a:ext cx="561968" cy="362323"/>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60" name="Rounded Rectangle 59">
                <a:extLst>
                  <a:ext uri="{FF2B5EF4-FFF2-40B4-BE49-F238E27FC236}">
                    <a16:creationId xmlns:a16="http://schemas.microsoft.com/office/drawing/2014/main" id="{3879AB50-2E8B-5445-9AA8-F4CF750506D3}"/>
                  </a:ext>
                </a:extLst>
              </p:cNvPr>
              <p:cNvSpPr/>
              <p:nvPr/>
            </p:nvSpPr>
            <p:spPr bwMode="auto">
              <a:xfrm>
                <a:off x="5610550" y="3963281"/>
                <a:ext cx="561968" cy="346279"/>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endParaRPr lang="en-BE" sz="1350" b="1" dirty="0" err="1">
                  <a:solidFill>
                    <a:schemeClr val="bg1"/>
                  </a:solidFill>
                  <a:ea typeface="Verdana Regular" charset="0"/>
                  <a:cs typeface="Verdana Regular" charset="0"/>
                  <a:sym typeface="Securitas Sans Light" charset="0"/>
                </a:endParaRPr>
              </a:p>
            </p:txBody>
          </p:sp>
          <p:sp>
            <p:nvSpPr>
              <p:cNvPr id="61" name="Rounded Rectangle 60">
                <a:extLst>
                  <a:ext uri="{FF2B5EF4-FFF2-40B4-BE49-F238E27FC236}">
                    <a16:creationId xmlns:a16="http://schemas.microsoft.com/office/drawing/2014/main" id="{6317CB22-A7F7-3740-815F-B4225928FDE6}"/>
                  </a:ext>
                </a:extLst>
              </p:cNvPr>
              <p:cNvSpPr/>
              <p:nvPr/>
            </p:nvSpPr>
            <p:spPr bwMode="auto">
              <a:xfrm>
                <a:off x="3500846" y="3876833"/>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Data</a:t>
                </a:r>
              </a:p>
            </p:txBody>
          </p:sp>
          <p:sp>
            <p:nvSpPr>
              <p:cNvPr id="62" name="Rounded Rectangle 61">
                <a:extLst>
                  <a:ext uri="{FF2B5EF4-FFF2-40B4-BE49-F238E27FC236}">
                    <a16:creationId xmlns:a16="http://schemas.microsoft.com/office/drawing/2014/main" id="{DEF95B9E-37E2-F142-9E34-EC11748E336A}"/>
                  </a:ext>
                </a:extLst>
              </p:cNvPr>
              <p:cNvSpPr/>
              <p:nvPr/>
            </p:nvSpPr>
            <p:spPr bwMode="auto">
              <a:xfrm>
                <a:off x="3531326" y="4558307"/>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Output</a:t>
                </a:r>
              </a:p>
            </p:txBody>
          </p:sp>
          <p:sp>
            <p:nvSpPr>
              <p:cNvPr id="63" name="Rounded Rectangle 62">
                <a:extLst>
                  <a:ext uri="{FF2B5EF4-FFF2-40B4-BE49-F238E27FC236}">
                    <a16:creationId xmlns:a16="http://schemas.microsoft.com/office/drawing/2014/main" id="{9FEB7A53-9794-3846-85F8-0FAE5C1ED98D}"/>
                  </a:ext>
                </a:extLst>
              </p:cNvPr>
              <p:cNvSpPr/>
              <p:nvPr/>
            </p:nvSpPr>
            <p:spPr bwMode="auto">
              <a:xfrm>
                <a:off x="8029303" y="4217570"/>
                <a:ext cx="1371600" cy="577601"/>
              </a:xfrm>
              <a:prstGeom prst="round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5000" tIns="135000" rIns="135000" bIns="135000" rtlCol="0" anchor="ctr"/>
              <a:lstStyle/>
              <a:p>
                <a:pPr algn="ctr">
                  <a:spcAft>
                    <a:spcPts val="338"/>
                  </a:spcAft>
                </a:pPr>
                <a:r>
                  <a:rPr lang="en-BE" sz="1350" b="1" dirty="0">
                    <a:solidFill>
                      <a:schemeClr val="bg1"/>
                    </a:solidFill>
                    <a:ea typeface="Verdana Regular" charset="0"/>
                    <a:cs typeface="Verdana Regular" charset="0"/>
                    <a:sym typeface="Securitas Sans Light" charset="0"/>
                  </a:rPr>
                  <a:t>Model</a:t>
                </a:r>
              </a:p>
            </p:txBody>
          </p:sp>
          <p:cxnSp>
            <p:nvCxnSpPr>
              <p:cNvPr id="64" name="Straight Arrow Connector 63">
                <a:extLst>
                  <a:ext uri="{FF2B5EF4-FFF2-40B4-BE49-F238E27FC236}">
                    <a16:creationId xmlns:a16="http://schemas.microsoft.com/office/drawing/2014/main" id="{AE49A49F-AF0B-E64B-92F6-4067F67792A6}"/>
                  </a:ext>
                </a:extLst>
              </p:cNvPr>
              <p:cNvCxnSpPr>
                <a:stCxn id="61" idx="3"/>
              </p:cNvCxnSpPr>
              <p:nvPr/>
            </p:nvCxnSpPr>
            <p:spPr>
              <a:xfrm flipV="1">
                <a:off x="4872446" y="4161623"/>
                <a:ext cx="722229" cy="401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B896345C-573E-6946-A63C-A95C6F56A62E}"/>
                  </a:ext>
                </a:extLst>
              </p:cNvPr>
              <p:cNvCxnSpPr>
                <a:stCxn id="62" idx="3"/>
              </p:cNvCxnSpPr>
              <p:nvPr/>
            </p:nvCxnSpPr>
            <p:spPr>
              <a:xfrm flipV="1">
                <a:off x="4902926" y="4847107"/>
                <a:ext cx="691749" cy="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952040A9-9786-904B-B366-250B28F4C4BE}"/>
                  </a:ext>
                </a:extLst>
              </p:cNvPr>
              <p:cNvCxnSpPr>
                <a:stCxn id="58" idx="3"/>
                <a:endCxn id="63" idx="1"/>
              </p:cNvCxnSpPr>
              <p:nvPr/>
            </p:nvCxnSpPr>
            <p:spPr>
              <a:xfrm>
                <a:off x="7342970" y="4506371"/>
                <a:ext cx="68633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grpSp>
        <p:sp>
          <p:nvSpPr>
            <p:cNvPr id="54" name="TextBox 53">
              <a:extLst>
                <a:ext uri="{FF2B5EF4-FFF2-40B4-BE49-F238E27FC236}">
                  <a16:creationId xmlns:a16="http://schemas.microsoft.com/office/drawing/2014/main" id="{920CC4D9-B0DB-8B42-BCC0-4E677411B1AE}"/>
                </a:ext>
              </a:extLst>
            </p:cNvPr>
            <p:cNvSpPr txBox="1"/>
            <p:nvPr/>
          </p:nvSpPr>
          <p:spPr>
            <a:xfrm>
              <a:off x="5921175" y="2944635"/>
              <a:ext cx="1754777" cy="577601"/>
            </a:xfrm>
            <a:prstGeom prst="rect">
              <a:avLst/>
            </a:prstGeom>
            <a:noFill/>
          </p:spPr>
          <p:txBody>
            <a:bodyPr wrap="none" lIns="0" tIns="0" rIns="0" bIns="0" rtlCol="0">
              <a:noAutofit/>
            </a:bodyPr>
            <a:lstStyle/>
            <a:p>
              <a:r>
                <a:rPr lang="en-BE" sz="2100" b="1" dirty="0">
                  <a:solidFill>
                    <a:schemeClr val="accent2"/>
                  </a:solidFill>
                  <a:ea typeface="Verdana" panose="020B0604030504040204" pitchFamily="34" charset="0"/>
                  <a:cs typeface="Verdana" panose="020B0604030504040204" pitchFamily="34" charset="0"/>
                </a:rPr>
                <a:t>Heuristics</a:t>
              </a:r>
            </a:p>
          </p:txBody>
        </p:sp>
        <p:sp>
          <p:nvSpPr>
            <p:cNvPr id="68" name="TextBox 67">
              <a:extLst>
                <a:ext uri="{FF2B5EF4-FFF2-40B4-BE49-F238E27FC236}">
                  <a16:creationId xmlns:a16="http://schemas.microsoft.com/office/drawing/2014/main" id="{99925430-6232-0547-9C7F-0562C9BF2B2F}"/>
                </a:ext>
              </a:extLst>
            </p:cNvPr>
            <p:cNvSpPr txBox="1"/>
            <p:nvPr/>
          </p:nvSpPr>
          <p:spPr>
            <a:xfrm>
              <a:off x="5423764" y="4836184"/>
              <a:ext cx="2749598" cy="577601"/>
            </a:xfrm>
            <a:prstGeom prst="rect">
              <a:avLst/>
            </a:prstGeom>
            <a:noFill/>
          </p:spPr>
          <p:txBody>
            <a:bodyPr wrap="none" lIns="0" tIns="0" rIns="0" bIns="0" rtlCol="0">
              <a:noAutofit/>
            </a:bodyPr>
            <a:lstStyle/>
            <a:p>
              <a:r>
                <a:rPr lang="en-BE" sz="2100" b="1" dirty="0">
                  <a:solidFill>
                    <a:schemeClr val="accent2"/>
                  </a:solidFill>
                  <a:ea typeface="Verdana" panose="020B0604030504040204" pitchFamily="34" charset="0"/>
                  <a:cs typeface="Verdana" panose="020B0604030504040204" pitchFamily="34" charset="0"/>
                </a:rPr>
                <a:t>Machine Learning</a:t>
              </a:r>
            </a:p>
          </p:txBody>
        </p:sp>
      </p:grpSp>
    </p:spTree>
    <p:extLst>
      <p:ext uri="{BB962C8B-B14F-4D97-AF65-F5344CB8AC3E}">
        <p14:creationId xmlns:p14="http://schemas.microsoft.com/office/powerpoint/2010/main" val="30278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B528BDC-7541-5C4A-8A3D-4C7898531BF0}"/>
              </a:ext>
            </a:extLst>
          </p:cNvPr>
          <p:cNvSpPr>
            <a:spLocks noGrp="1"/>
          </p:cNvSpPr>
          <p:nvPr>
            <p:ph type="title"/>
          </p:nvPr>
        </p:nvSpPr>
        <p:spPr/>
        <p:txBody>
          <a:bodyPr/>
          <a:lstStyle/>
          <a:p>
            <a:r>
              <a:rPr lang="en-BE" dirty="0"/>
              <a:t>The Machine Learning cycle</a:t>
            </a:r>
          </a:p>
        </p:txBody>
      </p:sp>
      <p:sp>
        <p:nvSpPr>
          <p:cNvPr id="2" name="Slide Number Placeholder 1">
            <a:extLst>
              <a:ext uri="{FF2B5EF4-FFF2-40B4-BE49-F238E27FC236}">
                <a16:creationId xmlns:a16="http://schemas.microsoft.com/office/drawing/2014/main" id="{F1484BAD-2217-F940-A1C2-1ED95F110CA8}"/>
              </a:ext>
            </a:extLst>
          </p:cNvPr>
          <p:cNvSpPr>
            <a:spLocks noGrp="1"/>
          </p:cNvSpPr>
          <p:nvPr>
            <p:ph type="sldNum" sz="quarter" idx="10"/>
          </p:nvPr>
        </p:nvSpPr>
        <p:spPr/>
        <p:txBody>
          <a:bodyPr/>
          <a:lstStyle/>
          <a:p>
            <a:fld id="{E038E271-308C-2E46-A3EC-56326F9084CC}" type="slidenum">
              <a:rPr lang="nl-BE" smtClean="0"/>
              <a:pPr/>
              <a:t>4</a:t>
            </a:fld>
            <a:endParaRPr lang="nl-BE" dirty="0">
              <a:latin typeface="Calibri Light" panose="020F0302020204030204" pitchFamily="34" charset="0"/>
            </a:endParaRPr>
          </a:p>
        </p:txBody>
      </p:sp>
      <p:sp>
        <p:nvSpPr>
          <p:cNvPr id="11" name="Text Placeholder 10">
            <a:extLst>
              <a:ext uri="{FF2B5EF4-FFF2-40B4-BE49-F238E27FC236}">
                <a16:creationId xmlns:a16="http://schemas.microsoft.com/office/drawing/2014/main" id="{CE84883E-AA5F-DD44-A656-C4021B2B7290}"/>
              </a:ext>
            </a:extLst>
          </p:cNvPr>
          <p:cNvSpPr>
            <a:spLocks noGrp="1"/>
          </p:cNvSpPr>
          <p:nvPr>
            <p:ph type="body" sz="quarter" idx="11"/>
          </p:nvPr>
        </p:nvSpPr>
        <p:spPr>
          <a:xfrm>
            <a:off x="467917" y="1137286"/>
            <a:ext cx="4104084" cy="3540680"/>
          </a:xfrm>
        </p:spPr>
        <p:txBody>
          <a:bodyPr anchor="ctr"/>
          <a:lstStyle/>
          <a:p>
            <a:r>
              <a:rPr lang="en-BE" dirty="0"/>
              <a:t>Train: Procedure to build a model. </a:t>
            </a:r>
          </a:p>
          <a:p>
            <a:r>
              <a:rPr lang="en-BE" dirty="0"/>
              <a:t>Inference: Test your mode with (real/different) data.</a:t>
            </a:r>
          </a:p>
          <a:p>
            <a:r>
              <a:rPr lang="en-BE" dirty="0"/>
              <a:t>Re-train. </a:t>
            </a:r>
          </a:p>
        </p:txBody>
      </p:sp>
      <p:pic>
        <p:nvPicPr>
          <p:cNvPr id="2056" name="Picture 8" descr="Introduction to Machine Learning. These days, Machine Learning(ML) has… |  by Malsha Nishadini | Medium">
            <a:extLst>
              <a:ext uri="{FF2B5EF4-FFF2-40B4-BE49-F238E27FC236}">
                <a16:creationId xmlns:a16="http://schemas.microsoft.com/office/drawing/2014/main" id="{0D919AEC-E43C-4F4B-B528-C130936B3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7783" y="360275"/>
            <a:ext cx="5384789" cy="453102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Elbow Connector 14">
            <a:extLst>
              <a:ext uri="{FF2B5EF4-FFF2-40B4-BE49-F238E27FC236}">
                <a16:creationId xmlns:a16="http://schemas.microsoft.com/office/drawing/2014/main" id="{12D2EA9F-AD62-6A43-9395-00C4165795DB}"/>
              </a:ext>
            </a:extLst>
          </p:cNvPr>
          <p:cNvCxnSpPr>
            <a:cxnSpLocks/>
          </p:cNvCxnSpPr>
          <p:nvPr/>
        </p:nvCxnSpPr>
        <p:spPr>
          <a:xfrm flipV="1">
            <a:off x="5972175" y="2406309"/>
            <a:ext cx="2140802" cy="872791"/>
          </a:xfrm>
          <a:prstGeom prst="bentConnector3">
            <a:avLst>
              <a:gd name="adj1" fmla="val 100277"/>
            </a:avLst>
          </a:prstGeom>
          <a:ln w="152400">
            <a:solidFill>
              <a:srgbClr val="147E9A"/>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80DED539-A22D-C14F-A889-3C2A7B1EA993}"/>
              </a:ext>
            </a:extLst>
          </p:cNvPr>
          <p:cNvSpPr/>
          <p:nvPr/>
        </p:nvSpPr>
        <p:spPr bwMode="auto">
          <a:xfrm>
            <a:off x="4705350" y="223353"/>
            <a:ext cx="1543050" cy="3338997"/>
          </a:xfrm>
          <a:prstGeom prst="roundRect">
            <a:avLst/>
          </a:prstGeom>
          <a:noFill/>
          <a:ln w="38100" cap="flat" cmpd="sng" algn="ctr">
            <a:solidFill>
              <a:schemeClr val="dk1"/>
            </a:solidFill>
            <a:prstDash val="solid"/>
            <a:round/>
            <a:headEnd type="none" w="med" len="med"/>
            <a:tailEnd type="none" w="med" len="med"/>
          </a:ln>
          <a:extLs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dk1"/>
          </a:fontRef>
        </p:style>
        <p:txBody>
          <a:bodyPr wrap="none" lIns="2430000" tIns="135000" rIns="135000" bIns="135000" rtlCol="0" anchor="t"/>
          <a:lstStyle/>
          <a:p>
            <a:pPr algn="ctr">
              <a:spcAft>
                <a:spcPts val="338"/>
              </a:spcAft>
            </a:pPr>
            <a:r>
              <a:rPr lang="en-BE" sz="1350" b="1" dirty="0">
                <a:solidFill>
                  <a:schemeClr val="tx1"/>
                </a:solidFill>
                <a:ea typeface="Verdana Regular" charset="0"/>
                <a:cs typeface="Verdana Regular" charset="0"/>
                <a:sym typeface="Securitas Sans Light" charset="0"/>
              </a:rPr>
              <a:t>Training</a:t>
            </a:r>
          </a:p>
        </p:txBody>
      </p:sp>
      <p:sp>
        <p:nvSpPr>
          <p:cNvPr id="20" name="Rounded Rectangle 19">
            <a:extLst>
              <a:ext uri="{FF2B5EF4-FFF2-40B4-BE49-F238E27FC236}">
                <a16:creationId xmlns:a16="http://schemas.microsoft.com/office/drawing/2014/main" id="{EBA3AA4A-2566-114B-A70C-8600CA52E00D}"/>
              </a:ext>
            </a:extLst>
          </p:cNvPr>
          <p:cNvSpPr/>
          <p:nvPr/>
        </p:nvSpPr>
        <p:spPr bwMode="auto">
          <a:xfrm>
            <a:off x="3322570" y="3572457"/>
            <a:ext cx="4552950" cy="1357797"/>
          </a:xfrm>
          <a:prstGeom prst="roundRect">
            <a:avLst/>
          </a:prstGeom>
          <a:noFill/>
          <a:ln w="38100" cap="flat" cmpd="sng" algn="ctr">
            <a:solidFill>
              <a:schemeClr val="dk1"/>
            </a:solidFill>
            <a:prstDash val="solid"/>
            <a:round/>
            <a:headEnd type="none" w="med" len="med"/>
            <a:tailEnd type="none" w="med" len="med"/>
          </a:ln>
          <a:extLst>
            <a:ext uri="{91240B29-F687-4f45-9708-019B960494DF}">
              <a14:hiddenLine xmlns:a14="http://schemas.microsoft.com/office/drawing/2010/main" xmlns="" w="9525">
                <a:solidFill>
                  <a:srgbClr val="000000"/>
                </a:solidFill>
                <a:miter lim="800000"/>
                <a:headEnd/>
                <a:tailEnd/>
              </a14:hiddenLine>
            </a:ext>
          </a:extLst>
        </p:spPr>
        <p:style>
          <a:lnRef idx="0">
            <a:scrgbClr r="0" g="0" b="0"/>
          </a:lnRef>
          <a:fillRef idx="0">
            <a:scrgbClr r="0" g="0" b="0"/>
          </a:fillRef>
          <a:effectRef idx="0">
            <a:scrgbClr r="0" g="0" b="0"/>
          </a:effectRef>
          <a:fontRef idx="minor">
            <a:schemeClr val="dk1"/>
          </a:fontRef>
        </p:style>
        <p:txBody>
          <a:bodyPr lIns="135000" tIns="135000" rIns="135000" bIns="135000" rtlCol="0" anchor="b"/>
          <a:lstStyle/>
          <a:p>
            <a:pPr algn="ctr">
              <a:spcAft>
                <a:spcPts val="338"/>
              </a:spcAft>
            </a:pPr>
            <a:endParaRPr lang="en-BE" sz="1350" b="1" dirty="0">
              <a:solidFill>
                <a:schemeClr val="tx1"/>
              </a:solidFill>
              <a:ea typeface="Verdana Regular" charset="0"/>
              <a:cs typeface="Verdana Regular" charset="0"/>
              <a:sym typeface="Securitas Sans Light" charset="0"/>
            </a:endParaRPr>
          </a:p>
        </p:txBody>
      </p:sp>
      <p:sp>
        <p:nvSpPr>
          <p:cNvPr id="21" name="TextBox 20">
            <a:extLst>
              <a:ext uri="{FF2B5EF4-FFF2-40B4-BE49-F238E27FC236}">
                <a16:creationId xmlns:a16="http://schemas.microsoft.com/office/drawing/2014/main" id="{15883162-7060-E143-9A22-DC638F11FC39}"/>
              </a:ext>
            </a:extLst>
          </p:cNvPr>
          <p:cNvSpPr txBox="1"/>
          <p:nvPr/>
        </p:nvSpPr>
        <p:spPr>
          <a:xfrm>
            <a:off x="7940395" y="4457700"/>
            <a:ext cx="1259624" cy="685800"/>
          </a:xfrm>
          <a:prstGeom prst="rect">
            <a:avLst/>
          </a:prstGeom>
          <a:noFill/>
        </p:spPr>
        <p:txBody>
          <a:bodyPr wrap="none" lIns="0" tIns="0" rIns="0" bIns="0" rtlCol="0">
            <a:noAutofit/>
          </a:bodyPr>
          <a:lstStyle/>
          <a:p>
            <a:r>
              <a:rPr lang="en-BE" sz="1215" b="1" dirty="0">
                <a:ea typeface="Verdana Regular" charset="0"/>
                <a:cs typeface="Verdana Regular" charset="0"/>
                <a:sym typeface="Securitas Sans Light" charset="0"/>
              </a:rPr>
              <a:t>Inference</a:t>
            </a:r>
            <a:endParaRPr lang="en-BE" sz="1215" b="1" dirty="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D9120700-B6ED-E143-8E98-252841AEC580}"/>
              </a:ext>
            </a:extLst>
          </p:cNvPr>
          <p:cNvSpPr txBox="1"/>
          <p:nvPr/>
        </p:nvSpPr>
        <p:spPr>
          <a:xfrm>
            <a:off x="1398521" y="4532647"/>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https://bit.ly/3hLvKHD</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48FBB011-DA39-92DC-BFDC-3060A3406036}"/>
              </a:ext>
            </a:extLst>
          </p:cNvPr>
          <p:cNvSpPr txBox="1"/>
          <p:nvPr/>
        </p:nvSpPr>
        <p:spPr>
          <a:xfrm>
            <a:off x="6619776" y="2875280"/>
            <a:ext cx="1025089" cy="307777"/>
          </a:xfrm>
          <a:prstGeom prst="rect">
            <a:avLst/>
          </a:prstGeom>
          <a:noFill/>
        </p:spPr>
        <p:txBody>
          <a:bodyPr wrap="none" rtlCol="0">
            <a:spAutoFit/>
          </a:bodyPr>
          <a:lstStyle/>
          <a:p>
            <a:pPr algn="ctr"/>
            <a:r>
              <a:rPr lang="en-US" sz="1350" b="1" dirty="0"/>
              <a:t>Validation</a:t>
            </a:r>
          </a:p>
        </p:txBody>
      </p:sp>
    </p:spTree>
    <p:extLst>
      <p:ext uri="{BB962C8B-B14F-4D97-AF65-F5344CB8AC3E}">
        <p14:creationId xmlns:p14="http://schemas.microsoft.com/office/powerpoint/2010/main" val="117895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97C9E5-6C67-8346-8E68-221983127DAA}"/>
              </a:ext>
            </a:extLst>
          </p:cNvPr>
          <p:cNvSpPr>
            <a:spLocks noGrp="1"/>
          </p:cNvSpPr>
          <p:nvPr>
            <p:ph type="title"/>
          </p:nvPr>
        </p:nvSpPr>
        <p:spPr>
          <a:xfrm rot="16200000">
            <a:off x="-1424254" y="2113242"/>
            <a:ext cx="4378185" cy="461665"/>
          </a:xfrm>
        </p:spPr>
        <p:txBody>
          <a:bodyPr/>
          <a:lstStyle/>
          <a:p>
            <a:pPr algn="ctr"/>
            <a:r>
              <a:rPr lang="en-BE" dirty="0"/>
              <a:t>Machine Learning Types</a:t>
            </a:r>
          </a:p>
        </p:txBody>
      </p:sp>
      <p:sp>
        <p:nvSpPr>
          <p:cNvPr id="2" name="Slide Number Placeholder 1">
            <a:extLst>
              <a:ext uri="{FF2B5EF4-FFF2-40B4-BE49-F238E27FC236}">
                <a16:creationId xmlns:a16="http://schemas.microsoft.com/office/drawing/2014/main" id="{D46CEEAF-97FB-A745-A959-87D7F49B37AA}"/>
              </a:ext>
            </a:extLst>
          </p:cNvPr>
          <p:cNvSpPr>
            <a:spLocks noGrp="1"/>
          </p:cNvSpPr>
          <p:nvPr>
            <p:ph type="sldNum" sz="quarter" idx="10"/>
          </p:nvPr>
        </p:nvSpPr>
        <p:spPr/>
        <p:txBody>
          <a:bodyPr/>
          <a:lstStyle/>
          <a:p>
            <a:fld id="{E038E271-308C-2E46-A3EC-56326F9084CC}" type="slidenum">
              <a:rPr lang="nl-BE" smtClean="0"/>
              <a:pPr/>
              <a:t>5</a:t>
            </a:fld>
            <a:endParaRPr lang="nl-BE" dirty="0">
              <a:latin typeface="Calibri Light" panose="020F0302020204030204" pitchFamily="34" charset="0"/>
            </a:endParaRPr>
          </a:p>
        </p:txBody>
      </p:sp>
      <p:pic>
        <p:nvPicPr>
          <p:cNvPr id="6146" name="Picture 2" descr="Coding Deep Learning For Beginners | by Kamil Krzyk | Towards Data Science">
            <a:extLst>
              <a:ext uri="{FF2B5EF4-FFF2-40B4-BE49-F238E27FC236}">
                <a16:creationId xmlns:a16="http://schemas.microsoft.com/office/drawing/2014/main" id="{08041856-3D97-BD4D-B04B-3C40FE280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557" y="0"/>
            <a:ext cx="7593806"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2BB451-0B6D-504B-AC13-A45EB20E8180}"/>
              </a:ext>
            </a:extLst>
          </p:cNvPr>
          <p:cNvSpPr txBox="1"/>
          <p:nvPr/>
        </p:nvSpPr>
        <p:spPr>
          <a:xfrm>
            <a:off x="6221744" y="4891301"/>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https://bit.ly/3sSL3EF</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9074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C1198B-37CE-3045-ACF1-F470D53A41EA}"/>
              </a:ext>
            </a:extLst>
          </p:cNvPr>
          <p:cNvSpPr>
            <a:spLocks noGrp="1"/>
          </p:cNvSpPr>
          <p:nvPr>
            <p:ph type="title"/>
          </p:nvPr>
        </p:nvSpPr>
        <p:spPr/>
        <p:txBody>
          <a:bodyPr/>
          <a:lstStyle/>
          <a:p>
            <a:r>
              <a:rPr lang="en-BE" dirty="0"/>
              <a:t>Supervised Learning </a:t>
            </a:r>
          </a:p>
        </p:txBody>
      </p:sp>
      <p:sp>
        <p:nvSpPr>
          <p:cNvPr id="2" name="Slide Number Placeholder 1">
            <a:extLst>
              <a:ext uri="{FF2B5EF4-FFF2-40B4-BE49-F238E27FC236}">
                <a16:creationId xmlns:a16="http://schemas.microsoft.com/office/drawing/2014/main" id="{1603FA0C-2B57-B945-9FBE-CBB15A3FFE93}"/>
              </a:ext>
            </a:extLst>
          </p:cNvPr>
          <p:cNvSpPr>
            <a:spLocks noGrp="1"/>
          </p:cNvSpPr>
          <p:nvPr>
            <p:ph type="sldNum" sz="quarter" idx="10"/>
          </p:nvPr>
        </p:nvSpPr>
        <p:spPr/>
        <p:txBody>
          <a:bodyPr/>
          <a:lstStyle/>
          <a:p>
            <a:fld id="{E038E271-308C-2E46-A3EC-56326F9084CC}" type="slidenum">
              <a:rPr lang="nl-BE" smtClean="0"/>
              <a:pPr/>
              <a:t>6</a:t>
            </a:fld>
            <a:endParaRPr lang="nl-BE" dirty="0">
              <a:latin typeface="Calibri Light" panose="020F0302020204030204" pitchFamily="34" charset="0"/>
            </a:endParaRPr>
          </a:p>
        </p:txBody>
      </p:sp>
      <p:pic>
        <p:nvPicPr>
          <p:cNvPr id="8" name="Picture 4" descr="supervised learning real life example for Sale OFF 61%">
            <a:extLst>
              <a:ext uri="{FF2B5EF4-FFF2-40B4-BE49-F238E27FC236}">
                <a16:creationId xmlns:a16="http://schemas.microsoft.com/office/drawing/2014/main" id="{6080D581-4503-C74C-A262-7098976B4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36"/>
          <a:stretch/>
        </p:blipFill>
        <p:spPr bwMode="auto">
          <a:xfrm>
            <a:off x="810220" y="1217946"/>
            <a:ext cx="7523560" cy="3536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0E09F1A-10B0-644C-98B2-63983702036F}"/>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https://bit.ly/3sRlQKE</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6655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47FC68-3909-3B46-9868-3063E3301DE5}"/>
              </a:ext>
            </a:extLst>
          </p:cNvPr>
          <p:cNvSpPr>
            <a:spLocks noGrp="1"/>
          </p:cNvSpPr>
          <p:nvPr>
            <p:ph type="title"/>
          </p:nvPr>
        </p:nvSpPr>
        <p:spPr/>
        <p:txBody>
          <a:bodyPr/>
          <a:lstStyle/>
          <a:p>
            <a:r>
              <a:rPr lang="en-BE" dirty="0"/>
              <a:t>Unsupervised Learning</a:t>
            </a:r>
          </a:p>
        </p:txBody>
      </p:sp>
      <p:sp>
        <p:nvSpPr>
          <p:cNvPr id="2" name="Slide Number Placeholder 1">
            <a:extLst>
              <a:ext uri="{FF2B5EF4-FFF2-40B4-BE49-F238E27FC236}">
                <a16:creationId xmlns:a16="http://schemas.microsoft.com/office/drawing/2014/main" id="{ABE9FDE8-68FF-DB45-B523-96C3BC5C8EE6}"/>
              </a:ext>
            </a:extLst>
          </p:cNvPr>
          <p:cNvSpPr>
            <a:spLocks noGrp="1"/>
          </p:cNvSpPr>
          <p:nvPr>
            <p:ph type="sldNum" sz="quarter" idx="10"/>
          </p:nvPr>
        </p:nvSpPr>
        <p:spPr/>
        <p:txBody>
          <a:bodyPr/>
          <a:lstStyle/>
          <a:p>
            <a:fld id="{E038E271-308C-2E46-A3EC-56326F9084CC}" type="slidenum">
              <a:rPr lang="nl-BE" smtClean="0"/>
              <a:pPr/>
              <a:t>7</a:t>
            </a:fld>
            <a:endParaRPr lang="nl-BE" dirty="0">
              <a:latin typeface="Calibri Light" panose="020F0302020204030204" pitchFamily="34" charset="0"/>
            </a:endParaRPr>
          </a:p>
        </p:txBody>
      </p:sp>
      <p:pic>
        <p:nvPicPr>
          <p:cNvPr id="8" name="Picture 6" descr="non supervised learning for Sale OFF 60%">
            <a:extLst>
              <a:ext uri="{FF2B5EF4-FFF2-40B4-BE49-F238E27FC236}">
                <a16:creationId xmlns:a16="http://schemas.microsoft.com/office/drawing/2014/main" id="{A1CE541F-2D9F-2A43-A93B-21A6B53889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269"/>
          <a:stretch/>
        </p:blipFill>
        <p:spPr bwMode="auto">
          <a:xfrm>
            <a:off x="1221380" y="1385320"/>
            <a:ext cx="6701241" cy="30431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41737A-0089-2448-AB3D-576AF9330B2C}"/>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https://bit.ly/3HT5iGo</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7337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1F45C6-D917-1E4D-BA04-D588F26B9146}"/>
              </a:ext>
            </a:extLst>
          </p:cNvPr>
          <p:cNvSpPr>
            <a:spLocks noGrp="1"/>
          </p:cNvSpPr>
          <p:nvPr>
            <p:ph type="title"/>
          </p:nvPr>
        </p:nvSpPr>
        <p:spPr/>
        <p:txBody>
          <a:bodyPr/>
          <a:lstStyle/>
          <a:p>
            <a:r>
              <a:rPr lang="en-BE" dirty="0"/>
              <a:t>Reinforcement Learning</a:t>
            </a:r>
          </a:p>
        </p:txBody>
      </p:sp>
      <p:sp>
        <p:nvSpPr>
          <p:cNvPr id="2" name="Slide Number Placeholder 1">
            <a:extLst>
              <a:ext uri="{FF2B5EF4-FFF2-40B4-BE49-F238E27FC236}">
                <a16:creationId xmlns:a16="http://schemas.microsoft.com/office/drawing/2014/main" id="{099E440B-2465-F943-9F3A-098CAE5BDDE5}"/>
              </a:ext>
            </a:extLst>
          </p:cNvPr>
          <p:cNvSpPr>
            <a:spLocks noGrp="1"/>
          </p:cNvSpPr>
          <p:nvPr>
            <p:ph type="sldNum" sz="quarter" idx="10"/>
          </p:nvPr>
        </p:nvSpPr>
        <p:spPr/>
        <p:txBody>
          <a:bodyPr/>
          <a:lstStyle/>
          <a:p>
            <a:fld id="{E038E271-308C-2E46-A3EC-56326F9084CC}" type="slidenum">
              <a:rPr lang="nl-BE" smtClean="0"/>
              <a:pPr/>
              <a:t>8</a:t>
            </a:fld>
            <a:endParaRPr lang="nl-BE" dirty="0">
              <a:latin typeface="Calibri Light" panose="020F0302020204030204" pitchFamily="34" charset="0"/>
            </a:endParaRPr>
          </a:p>
        </p:txBody>
      </p:sp>
      <p:sp>
        <p:nvSpPr>
          <p:cNvPr id="8" name="Text Placeholder 7">
            <a:extLst>
              <a:ext uri="{FF2B5EF4-FFF2-40B4-BE49-F238E27FC236}">
                <a16:creationId xmlns:a16="http://schemas.microsoft.com/office/drawing/2014/main" id="{D21DB509-C92E-1D41-B6CF-6C840C81D322}"/>
              </a:ext>
            </a:extLst>
          </p:cNvPr>
          <p:cNvSpPr>
            <a:spLocks noGrp="1"/>
          </p:cNvSpPr>
          <p:nvPr>
            <p:ph type="body" sz="quarter" idx="11"/>
          </p:nvPr>
        </p:nvSpPr>
        <p:spPr/>
        <p:txBody>
          <a:bodyPr/>
          <a:lstStyle/>
          <a:p>
            <a:endParaRPr lang="en-BE"/>
          </a:p>
        </p:txBody>
      </p:sp>
      <p:pic>
        <p:nvPicPr>
          <p:cNvPr id="5124" name="Picture 4" descr="Reinforcement Learning in the Warehousing Industry - Chris Mahoney">
            <a:extLst>
              <a:ext uri="{FF2B5EF4-FFF2-40B4-BE49-F238E27FC236}">
                <a16:creationId xmlns:a16="http://schemas.microsoft.com/office/drawing/2014/main" id="{F4F2A8E6-6655-C641-A8EF-464DFD94C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16" y="1097523"/>
            <a:ext cx="7958545" cy="3618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66D89E9-1C11-3247-BC9B-8EA793ECCDA9}"/>
              </a:ext>
            </a:extLst>
          </p:cNvPr>
          <p:cNvSpPr txBox="1"/>
          <p:nvPr/>
        </p:nvSpPr>
        <p:spPr>
          <a:xfrm>
            <a:off x="6221744" y="4573405"/>
            <a:ext cx="1790700" cy="180975"/>
          </a:xfrm>
          <a:prstGeom prst="rect">
            <a:avLst/>
          </a:prstGeom>
          <a:noFill/>
        </p:spPr>
        <p:txBody>
          <a:bodyPr wrap="none" lIns="0" tIns="0" rIns="0" bIns="0" rtlCol="0">
            <a:noAutofit/>
          </a:bodyPr>
          <a:lstStyle/>
          <a:p>
            <a:r>
              <a:rPr lang="en-GB" sz="750" b="1" dirty="0">
                <a:solidFill>
                  <a:schemeClr val="bg2"/>
                </a:solidFill>
                <a:ea typeface="Verdana" panose="020B0604030504040204" pitchFamily="34" charset="0"/>
                <a:cs typeface="Verdana" panose="020B0604030504040204" pitchFamily="34" charset="0"/>
              </a:rPr>
              <a:t>Image taken from: </a:t>
            </a:r>
            <a:r>
              <a:rPr lang="en-GB" sz="750" b="1" dirty="0">
                <a:solidFill>
                  <a:schemeClr val="bg2"/>
                </a:solidFill>
                <a:ea typeface="Verdana" panose="020B0604030504040204" pitchFamily="34" charset="0"/>
                <a:cs typeface="Verdana" panose="020B0604030504040204" pitchFamily="34" charset="0"/>
                <a:hlinkClick r:id="rId4"/>
              </a:rPr>
              <a:t>https://bit.ly/3tykdAE</a:t>
            </a:r>
            <a:r>
              <a:rPr lang="en-GB" sz="750" b="1" dirty="0">
                <a:solidFill>
                  <a:schemeClr val="bg2"/>
                </a:solidFill>
                <a:ea typeface="Verdana" panose="020B0604030504040204" pitchFamily="34" charset="0"/>
                <a:cs typeface="Verdana" panose="020B0604030504040204" pitchFamily="34" charset="0"/>
              </a:rPr>
              <a:t> </a:t>
            </a:r>
            <a:endParaRPr lang="en-BE" sz="750" b="1"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9271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721A9B-4E21-CE45-BDEF-F800267BC67A}"/>
              </a:ext>
            </a:extLst>
          </p:cNvPr>
          <p:cNvSpPr>
            <a:spLocks noGrp="1"/>
          </p:cNvSpPr>
          <p:nvPr>
            <p:ph type="title"/>
          </p:nvPr>
        </p:nvSpPr>
        <p:spPr/>
        <p:txBody>
          <a:bodyPr/>
          <a:lstStyle/>
          <a:p>
            <a:r>
              <a:rPr lang="en-BE" dirty="0"/>
              <a:t>AI vs ML vs DL</a:t>
            </a:r>
          </a:p>
        </p:txBody>
      </p:sp>
      <p:pic>
        <p:nvPicPr>
          <p:cNvPr id="7" name="Content Placeholder 6" descr="Application&#10;&#10;Description automatically generated with low confidence">
            <a:extLst>
              <a:ext uri="{FF2B5EF4-FFF2-40B4-BE49-F238E27FC236}">
                <a16:creationId xmlns:a16="http://schemas.microsoft.com/office/drawing/2014/main" id="{E952416F-76EF-EF30-52B1-9F216503B3B4}"/>
              </a:ext>
            </a:extLst>
          </p:cNvPr>
          <p:cNvPicPr>
            <a:picLocks noGrp="1" noChangeAspect="1"/>
          </p:cNvPicPr>
          <p:nvPr>
            <p:ph idx="1"/>
          </p:nvPr>
        </p:nvPicPr>
        <p:blipFill>
          <a:blip r:embed="rId3"/>
          <a:stretch>
            <a:fillRect/>
          </a:stretch>
        </p:blipFill>
        <p:spPr>
          <a:xfrm>
            <a:off x="1254569" y="1037980"/>
            <a:ext cx="6916841" cy="3703741"/>
          </a:xfrm>
        </p:spPr>
      </p:pic>
      <p:sp>
        <p:nvSpPr>
          <p:cNvPr id="5" name="Text Placeholder 4">
            <a:extLst>
              <a:ext uri="{FF2B5EF4-FFF2-40B4-BE49-F238E27FC236}">
                <a16:creationId xmlns:a16="http://schemas.microsoft.com/office/drawing/2014/main" id="{8B21E9D8-B7E7-7A9E-DC46-8E0B4872FEC1}"/>
              </a:ext>
            </a:extLst>
          </p:cNvPr>
          <p:cNvSpPr>
            <a:spLocks noGrp="1"/>
          </p:cNvSpPr>
          <p:nvPr>
            <p:ph type="body" sz="quarter" idx="13"/>
          </p:nvPr>
        </p:nvSpPr>
        <p:spPr/>
        <p:txBody>
          <a:bodyPr/>
          <a:lstStyle/>
          <a:p>
            <a:endParaRPr lang="en-BE"/>
          </a:p>
        </p:txBody>
      </p:sp>
    </p:spTree>
    <p:extLst>
      <p:ext uri="{BB962C8B-B14F-4D97-AF65-F5344CB8AC3E}">
        <p14:creationId xmlns:p14="http://schemas.microsoft.com/office/powerpoint/2010/main" val="102331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mec ugent cobranded">
  <a:themeElements>
    <a:clrScheme name="imec 2021 3">
      <a:dk1>
        <a:srgbClr val="3C3C3B"/>
      </a:dk1>
      <a:lt1>
        <a:srgbClr val="FFFFFF"/>
      </a:lt1>
      <a:dk2>
        <a:srgbClr val="3F98BD"/>
      </a:dk2>
      <a:lt2>
        <a:srgbClr val="929497"/>
      </a:lt2>
      <a:accent1>
        <a:srgbClr val="3E98BD"/>
      </a:accent1>
      <a:accent2>
        <a:srgbClr val="52BDC1"/>
      </a:accent2>
      <a:accent3>
        <a:srgbClr val="90288D"/>
      </a:accent3>
      <a:accent4>
        <a:srgbClr val="1582BD"/>
      </a:accent4>
      <a:accent5>
        <a:srgbClr val="36337C"/>
      </a:accent5>
      <a:accent6>
        <a:srgbClr val="99BDE4"/>
      </a:accent6>
      <a:hlink>
        <a:srgbClr val="3F98BD"/>
      </a:hlink>
      <a:folHlink>
        <a:srgbClr val="2D6C85"/>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accent6"/>
            </a:gs>
            <a:gs pos="60000">
              <a:schemeClr val="tx2"/>
            </a:gs>
          </a:gsLst>
          <a:lin ang="2700000" scaled="0"/>
        </a:gradFill>
        <a:ln>
          <a:noFill/>
        </a:ln>
        <a:effectLst/>
      </a:spPr>
      <a:bodyPr rtlCol="0" anchor="ctr"/>
      <a:lstStyle>
        <a:defPPr algn="ctr">
          <a:defRPr sz="1400" smtClean="0"/>
        </a:defPPr>
      </a:lstStyle>
      <a:style>
        <a:lnRef idx="1">
          <a:schemeClr val="accent1"/>
        </a:lnRef>
        <a:fillRef idx="3">
          <a:schemeClr val="accent1"/>
        </a:fillRef>
        <a:effectRef idx="2">
          <a:schemeClr val="accent1"/>
        </a:effectRef>
        <a:fontRef idx="minor">
          <a:schemeClr val="lt1"/>
        </a:fontRef>
      </a:style>
    </a:spDef>
    <a:lnDef>
      <a:spPr>
        <a:ln w="3175"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sz="1200" dirty="0" err="1" smtClean="0"/>
        </a:defPPr>
      </a:lstStyle>
    </a:txDef>
  </a:objectDefaults>
  <a:extraClrSchemeLst/>
  <a:extLst>
    <a:ext uri="{05A4C25C-085E-4340-85A3-A5531E510DB2}">
      <thm15:themeFamily xmlns:thm15="http://schemas.microsoft.com/office/thememl/2012/main" name="Presentation2" id="{86C3BBEF-6101-AE46-9DC8-0D23209106B8}" vid="{B6F9396E-C64F-014D-A6C9-A25C1502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ae8e308-f195-485b-843d-38b3f4872ee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34FFE733698A4DACBCE673B1F66843" ma:contentTypeVersion="6" ma:contentTypeDescription="Create a new document." ma:contentTypeScope="" ma:versionID="045c1e6a27a0e7e518893108de6a0e28">
  <xsd:schema xmlns:xsd="http://www.w3.org/2001/XMLSchema" xmlns:xs="http://www.w3.org/2001/XMLSchema" xmlns:p="http://schemas.microsoft.com/office/2006/metadata/properties" xmlns:ns2="1ae8e308-f195-485b-843d-38b3f4872eec" targetNamespace="http://schemas.microsoft.com/office/2006/metadata/properties" ma:root="true" ma:fieldsID="fea49dab658822f8f5cf4b6b5695d867" ns2:_="">
    <xsd:import namespace="1ae8e308-f195-485b-843d-38b3f4872ee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e8e308-f195-485b-843d-38b3f4872e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ccd83d8f-855d-4716-a748-44e48ed56b00"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18220C-E0E6-4FEA-92A3-77BB6D66C67E}">
  <ds:schemaRefs>
    <ds:schemaRef ds:uri="http://schemas.microsoft.com/office/2006/metadata/properties"/>
    <ds:schemaRef ds:uri="http://schemas.microsoft.com/office/infopath/2007/PartnerControls"/>
    <ds:schemaRef ds:uri="1ae8e308-f195-485b-843d-38b3f4872eec"/>
  </ds:schemaRefs>
</ds:datastoreItem>
</file>

<file path=customXml/itemProps2.xml><?xml version="1.0" encoding="utf-8"?>
<ds:datastoreItem xmlns:ds="http://schemas.openxmlformats.org/officeDocument/2006/customXml" ds:itemID="{EDA6408C-4518-4BAC-84EF-1F21ECFFBE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e8e308-f195-485b-843d-38b3f4872e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379F3E-4F80-4C66-958F-8E1DE79415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imec_RG_IDLAB_2021 - confidential</Template>
  <TotalTime>7718</TotalTime>
  <Words>1303</Words>
  <Application>Microsoft Macintosh PowerPoint</Application>
  <PresentationFormat>On-screen Show (16:9)</PresentationFormat>
  <Paragraphs>220</Paragraphs>
  <Slides>27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Gill Sans MT</vt:lpstr>
      <vt:lpstr>Times</vt:lpstr>
      <vt:lpstr>Wingdings</vt:lpstr>
      <vt:lpstr>imec ugent cobranded</vt:lpstr>
      <vt:lpstr>Part 2:  Building an NDT for Next-Generation WLANs with traditional AI/ML/DL </vt:lpstr>
      <vt:lpstr>Introduction to AI/ML/DL techniques</vt:lpstr>
      <vt:lpstr>What is Machine Learning?</vt:lpstr>
      <vt:lpstr>The Machine Learning cycle</vt:lpstr>
      <vt:lpstr>Machine Learning Types</vt:lpstr>
      <vt:lpstr>Supervised Learning </vt:lpstr>
      <vt:lpstr>Unsupervised Learning</vt:lpstr>
      <vt:lpstr>Reinforcement Learning</vt:lpstr>
      <vt:lpstr>AI vs ML vs DL</vt:lpstr>
      <vt:lpstr>AI vs ML vs DL</vt:lpstr>
      <vt:lpstr>AI vs ML vs DL</vt:lpstr>
      <vt:lpstr>How the models learn?</vt:lpstr>
      <vt:lpstr>Classification problems</vt:lpstr>
      <vt:lpstr>Classification problems</vt:lpstr>
      <vt:lpstr>Classification problems</vt:lpstr>
      <vt:lpstr>Classification problems</vt:lpstr>
      <vt:lpstr>Digital Twins</vt:lpstr>
      <vt:lpstr>Introduction to Dataset</vt:lpstr>
      <vt:lpstr>Dataset</vt:lpstr>
      <vt:lpstr>Dataset</vt:lpstr>
      <vt:lpstr>Dataset</vt:lpstr>
      <vt:lpstr>Dataset</vt:lpstr>
      <vt:lpstr>Training Dataset </vt:lpstr>
      <vt:lpstr>Test Dataset</vt:lpstr>
      <vt:lpstr>Hands – On </vt:lpstr>
      <vt:lpstr>Link</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slide</dc:title>
  <dc:subject/>
  <dc:creator>Hanne Everts</dc:creator>
  <cp:keywords/>
  <dc:description/>
  <cp:lastModifiedBy>Paola Soto-Arenas</cp:lastModifiedBy>
  <cp:revision>15</cp:revision>
  <cp:lastPrinted>2022-09-28T08:43:14Z</cp:lastPrinted>
  <dcterms:created xsi:type="dcterms:W3CDTF">2021-03-24T11:16:40Z</dcterms:created>
  <dcterms:modified xsi:type="dcterms:W3CDTF">2022-09-30T13:19:42Z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e79f05-e94b-49c9-8165-7ef349894441_Enabled">
    <vt:lpwstr>true</vt:lpwstr>
  </property>
  <property fmtid="{D5CDD505-2E9C-101B-9397-08002B2CF9AE}" pid="3" name="MSIP_Label_4fe79f05-e94b-49c9-8165-7ef349894441_SetDate">
    <vt:lpwstr>2021-03-24T10:38:45Z</vt:lpwstr>
  </property>
  <property fmtid="{D5CDD505-2E9C-101B-9397-08002B2CF9AE}" pid="4" name="MSIP_Label_4fe79f05-e94b-49c9-8165-7ef349894441_Method">
    <vt:lpwstr>Privileged</vt:lpwstr>
  </property>
  <property fmtid="{D5CDD505-2E9C-101B-9397-08002B2CF9AE}" pid="5" name="MSIP_Label_4fe79f05-e94b-49c9-8165-7ef349894441_Name">
    <vt:lpwstr>Confidential - General Use</vt:lpwstr>
  </property>
  <property fmtid="{D5CDD505-2E9C-101B-9397-08002B2CF9AE}" pid="6" name="MSIP_Label_4fe79f05-e94b-49c9-8165-7ef349894441_SiteId">
    <vt:lpwstr>a72d5a72-25ee-40f0-9bd1-067cb5b770d4</vt:lpwstr>
  </property>
  <property fmtid="{D5CDD505-2E9C-101B-9397-08002B2CF9AE}" pid="7" name="MSIP_Label_4fe79f05-e94b-49c9-8165-7ef349894441_ActionId">
    <vt:lpwstr>0f072749-0316-4fb7-91ec-4e8c1cca7ce4</vt:lpwstr>
  </property>
  <property fmtid="{D5CDD505-2E9C-101B-9397-08002B2CF9AE}" pid="8" name="MSIP_Label_4fe79f05-e94b-49c9-8165-7ef349894441_ContentBits">
    <vt:lpwstr>2</vt:lpwstr>
  </property>
  <property fmtid="{D5CDD505-2E9C-101B-9397-08002B2CF9AE}" pid="9" name="ClassificationContentMarkingFooterLocations">
    <vt:lpwstr>imec ugent cobranded:5</vt:lpwstr>
  </property>
  <property fmtid="{D5CDD505-2E9C-101B-9397-08002B2CF9AE}" pid="10" name="ClassificationContentMarkingFooterText">
    <vt:lpwstr>confidential</vt:lpwstr>
  </property>
  <property fmtid="{D5CDD505-2E9C-101B-9397-08002B2CF9AE}" pid="11" name="ContentTypeId">
    <vt:lpwstr>0x0101004B34FFE733698A4DACBCE673B1F66843</vt:lpwstr>
  </property>
</Properties>
</file>